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"/>
  </p:notesMasterIdLst>
  <p:sldIdLst>
    <p:sldId id="256" r:id="rId3"/>
    <p:sldId id="261" r:id="rId4"/>
    <p:sldId id="260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6DC1B-82E3-411E-97D3-F3E255614F87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8DDE0-93E8-4C3A-B24A-1E3678629E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5807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6817D-A8E3-4A7B-9FE9-415AAA2D313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659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6817D-A8E3-4A7B-9FE9-415AAA2D313C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5659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D8C6C-897B-2B0D-7A0D-FEFDFAE8F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B459DA9-E7A7-38B2-ABC1-32D3E1BD5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57CB4D-7500-FA83-4078-31E587F76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A2B843-4095-F802-C656-57285831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5C1D83-B17E-33DE-407C-0C8FC5274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000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E4D97A-4231-DDF2-BB5D-7436A852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AC5DB2-02B8-6214-5F39-8689B9A4B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66D0D53-429B-5FF4-DD94-61732536A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54EA855-A2B3-CDC7-57F1-A745A408D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5C6C02-F471-0387-E7AF-9CF26203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0945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0B3FA1-6AE3-FCA9-0E7D-95CDB3C5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249A4C-2A74-26AA-5B28-72BD426C0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58AE0A3-9DAA-7380-07EE-A585C0852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F1C4E6-B7A7-754D-C653-242379B26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91F20F-9E29-21F3-919D-A694206F7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6931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CF2F6-5B1D-9E9D-FF09-426ED1B76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34FF018-4B1A-3489-73E2-78D3E861D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5F47BE6-D220-E529-63AD-7FC407E61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8A8A97E-0C10-47B5-E6A0-39755686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72F3359-F937-3D54-D846-4047A7AAA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612A860-090C-B606-E9ED-F00F65ED8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9942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9041C6-3E39-6FBC-A591-CBE62C41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DA90AC-7059-AF5E-916A-8751D6B0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8A540D0-D193-C45F-9E82-0E6C65291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171A24F-B686-2494-202A-9015AA776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296D629-4DB5-F036-325E-B75B11F4E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A70E866-8E25-1935-BC1B-30FF770C3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34EE0FA-75EA-27CB-A10D-378C9EFAD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199C808-DEFD-E413-FAE8-DB8A55E2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9613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5A14B-2D48-C149-6CB5-3BDE0A6D0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C530CF8-F58E-F6C1-FDD8-5DA1230BF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35FDCA8-069A-5BAB-436E-4A072A3F1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EA05B07-AFE7-ADCA-5194-C20535E2D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931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2EBA0A9-68F5-D0FB-03A7-9DEF12036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724F54-1C9A-4DE5-1F10-3B4A7313D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C0596A2-50AE-0648-AAF8-CFBD75B5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6559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CDCCCC-E1D0-1BE0-B7EE-54FBB86CB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74DC32-05F2-F36C-24CA-02FE47A4A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8339FD4-CFDB-5B8C-14C6-8FDB9F42B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B808D37-B07A-DB59-00EB-CAD0F7991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1016435-FA1B-B45D-9EE6-8270054A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4FE4656-8F15-BDCD-F45B-6580D0E20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24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93F560-84B2-5416-5729-979C2217F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DA86F71-2617-1497-B41E-29C82C1AE9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0D396FD-8F9F-D812-13D8-459DA6EDB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C4E2D81-9078-3B76-B023-72300E2A1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62CDC57-E1B7-B8CC-1159-A24450DB8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A1BADC5-3093-61B7-FC9C-CCAE9D2B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7562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AE068-8FCF-ED87-FEB4-B0A79E88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A89434E-DE55-611A-5875-89F34FA11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43AC0E5-F28A-79B8-A7D9-B964E777F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753A85-D7BF-E3E0-D9F2-9C2D54B4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F5F0BF1-A078-3CD6-45E8-E5BE1E284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430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342A5F4-A813-3E54-661F-602F46B3CE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AD2C1A1-4046-3BEC-32C1-6A361B23F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3643E0-386C-D4B6-16DA-98C7F01E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DF96CE6-98C0-1600-895C-110598530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8A5FFA-DAD9-9832-028F-D09CBD8F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605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9282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09600" y="3218392"/>
            <a:ext cx="10972800" cy="318693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77286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784299" y="6110520"/>
            <a:ext cx="284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C9A4F-6195-41F5-8B23-9F27A5C5FD78}" type="datetimeFigureOut">
              <a:rPr lang="en-GB" smtClean="0"/>
              <a:pPr/>
              <a:t>30/05/2022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007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9282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09600" y="3218392"/>
            <a:ext cx="10972800" cy="318693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0664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89483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92830"/>
            <a:ext cx="5384800" cy="451250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92830"/>
            <a:ext cx="5384800" cy="451250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946288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92829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892829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532591"/>
            <a:ext cx="5386917" cy="387274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4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532591"/>
            <a:ext cx="5389033" cy="387274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41585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189282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044624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28322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189282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3236980"/>
            <a:ext cx="4011084" cy="3168352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766733" y="1892831"/>
            <a:ext cx="6815667" cy="4512500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972243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892830"/>
            <a:ext cx="7315200" cy="3072341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637245"/>
            <a:ext cx="7315200" cy="672075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89717" y="5061181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857423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92830"/>
            <a:ext cx="10972800" cy="451250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7951031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892830"/>
            <a:ext cx="2743200" cy="4512501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92830"/>
            <a:ext cx="8026400" cy="451250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05657"/>
            <a:ext cx="1344149" cy="824052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3407701" y="472877"/>
            <a:ext cx="8160907" cy="651867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45220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181" y="644691"/>
            <a:ext cx="3794787" cy="231903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3392" y="4101075"/>
            <a:ext cx="11041227" cy="7556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392" y="4869160"/>
            <a:ext cx="11041227" cy="1728192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33349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38ADC74-40C8-F3D8-8037-250FB2020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18A2EEA-D060-ADA7-59D0-341D6D1DE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42A3A8D-3C09-C74F-DCEA-A0B951BC48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D5068-3643-4A87-A24A-B2A9752B76DB}" type="datetimeFigureOut">
              <a:rPr lang="nl-NL" smtClean="0"/>
              <a:t>30-5-2022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442A6D-66AE-25E7-8CED-697C42DEF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9BF8B2-619D-277A-C756-2731B850C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1B1D0-23A8-4D94-A9DE-B6D5F4866C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027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92829"/>
            <a:ext cx="10972800" cy="4512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5777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nvza.nl/landelijk-coordinatiecentrum-geneesmiddelen/" TargetMode="External"/><Relationship Id="rId7" Type="http://schemas.openxmlformats.org/officeDocument/2006/relationships/hyperlink" Target="https://www.venvn.nl/richtlijnen/alle-richtlijnen/richtlijn-voor-toediening-gereed-maken-vtgm-van-geneesmiddele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igj.nl/onderwerpen/medicatieveiligheid/medicatieoverdracht" TargetMode="External"/><Relationship Id="rId5" Type="http://schemas.openxmlformats.org/officeDocument/2006/relationships/hyperlink" Target="https://tdm-monografie.org/" TargetMode="External"/><Relationship Id="rId4" Type="http://schemas.openxmlformats.org/officeDocument/2006/relationships/hyperlink" Target="https://nvza.nl/helpdesk-implementatie-eloz-iv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vza-meerjarenbeleidsplan.nl/jaarplan-2022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B91D3D-5189-8A31-E8A5-4D598AA14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4B65A7E-65FE-90B4-90AA-BD6753AE6C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110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9EC085-9D4B-4BBB-AF92-F22A36E2CE9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nl-NL" dirty="0" err="1"/>
              <a:t>Main</a:t>
            </a:r>
            <a:r>
              <a:rPr lang="nl-NL" dirty="0"/>
              <a:t> </a:t>
            </a:r>
            <a:r>
              <a:rPr lang="nl-NL" dirty="0" err="1"/>
              <a:t>achievements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Netherlands 2021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6037DE8-C340-4323-A2F0-00FC17482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52" y="1858618"/>
            <a:ext cx="10956897" cy="3220278"/>
          </a:xfrm>
        </p:spPr>
        <p:txBody>
          <a:bodyPr>
            <a:normAutofit fontScale="70000" lnSpcReduction="20000"/>
          </a:bodyPr>
          <a:lstStyle/>
          <a:p>
            <a:endParaRPr lang="nl-NL" sz="2267" dirty="0"/>
          </a:p>
          <a:p>
            <a:pPr marL="0" lv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Keeping ICU medicines available (LCG)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/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Website (in Dutch):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https://nvza.nl/landelijk-coordinatiecentrum-geneesmiddelen/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Learning how to train residents based on entrustment (digital roadshows)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/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Website (in Dutch):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https://nvza.nl/helpdesk-implementatie-eloz-iv/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/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New website Therapeutic Drug Monitoring and Pharmacogenetics Monographs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/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Website (in Dutch):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https://tdm-monografie.org/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None/>
            </a:pPr>
            <a:endParaRPr lang="en-GB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Preparing the implementation of the Guideline Transfer of medication data in the chain and associated information standards in practice.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/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Website (in Dutch):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6"/>
              </a:rPr>
              <a:t>https://www.igj.nl/onderwerpen/medicatieveiligheid/medicatieoverdracht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None/>
            </a:pPr>
            <a:endParaRPr lang="en-GB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Revision of the VTGM guideline for </a:t>
            </a:r>
            <a:r>
              <a:rPr lang="en-GB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parenteralia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 hospital nursing wards and the National VTGM instruction on medication in nursing and care homes. 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/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Website (in Dutch):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https://www.venvn.nl/richtlijnen/alle-richtlijnen/richtlijn-voor-toediening-gereed-maken-vtgm-van-geneesmiddelen/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l-NL" sz="2267" dirty="0"/>
          </a:p>
          <a:p>
            <a:pPr marL="0" indent="0">
              <a:buNone/>
            </a:pPr>
            <a:endParaRPr lang="nl-NL" sz="2267" dirty="0"/>
          </a:p>
          <a:p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A5A7554-6B8B-5CB6-80DB-89629919EBE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" t="14353" r="-523"/>
          <a:stretch/>
        </p:blipFill>
        <p:spPr>
          <a:xfrm>
            <a:off x="2316479" y="5078896"/>
            <a:ext cx="5724939" cy="176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58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9EC085-9D4B-4BBB-AF92-F22A36E2CE9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nl-NL"/>
              <a:t>Intro Bas - Jaarplan 2022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6037DE8-C340-4323-A2F0-00FC17482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52" y="2252694"/>
            <a:ext cx="10956897" cy="3249609"/>
          </a:xfrm>
        </p:spPr>
        <p:txBody>
          <a:bodyPr>
            <a:normAutofit/>
          </a:bodyPr>
          <a:lstStyle/>
          <a:p>
            <a:r>
              <a:rPr lang="nl-NL" sz="2267" dirty="0"/>
              <a:t>Commissies en werkgroepen hebben input gegeven voor subdoelen en concretisering.</a:t>
            </a:r>
          </a:p>
          <a:p>
            <a:r>
              <a:rPr lang="nl-NL" sz="2267" dirty="0"/>
              <a:t>Jaarplan 2022 digitaal beschikbaar (publiek)</a:t>
            </a:r>
            <a:r>
              <a:rPr lang="nl-NL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nl-NL" sz="2400" dirty="0"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https://nvza-meerjarenbeleidsplan.nl/jaarplan-2022/</a:t>
            </a:r>
            <a:endParaRPr lang="nl-NL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nl-NL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</a:rPr>
              <a:t>Projectplannen zijn op inhoud vastgesteld en begroot voor 2022.</a:t>
            </a:r>
          </a:p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</a:rPr>
              <a:t>Projectplannen zijn veelal bij commissies en werkgroepen belegd.</a:t>
            </a:r>
          </a:p>
          <a:p>
            <a:endParaRPr lang="nl-NL" sz="2267" dirty="0"/>
          </a:p>
          <a:p>
            <a:endParaRPr lang="nl-NL" sz="2267" dirty="0"/>
          </a:p>
          <a:p>
            <a:pPr marL="0" indent="0">
              <a:buNone/>
            </a:pPr>
            <a:endParaRPr lang="nl-NL" sz="2267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17689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vza-powerpoint-16-9-def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vza-powerpoint-16-9-def [Alleen-lezen]" id="{28D9886A-3069-4050-8826-51D8D16BE4EA}" vid="{F4648B16-9B34-4F3F-8FDD-7642B1DC391C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203</Words>
  <Application>Microsoft Office PowerPoint</Application>
  <PresentationFormat>Breedbeeld</PresentationFormat>
  <Paragraphs>27</Paragraphs>
  <Slides>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nvza-powerpoint-16-9-def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Yolande Jansen</dc:creator>
  <cp:lastModifiedBy>Yolande Jansen</cp:lastModifiedBy>
  <cp:revision>1</cp:revision>
  <dcterms:created xsi:type="dcterms:W3CDTF">2022-05-30T09:17:24Z</dcterms:created>
  <dcterms:modified xsi:type="dcterms:W3CDTF">2022-05-30T09:25:44Z</dcterms:modified>
</cp:coreProperties>
</file>