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theme/theme6.xml" ContentType="application/vnd.openxmlformats-officedocument.theme+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theme/theme8.xml" ContentType="application/vnd.openxmlformats-officedocument.theme+xml"/>
  <Override PartName="/ppt/slideLayouts/slideLayout23.xml" ContentType="application/vnd.openxmlformats-officedocument.presentationml.slideLayout+xml"/>
  <Override PartName="/ppt/theme/theme9.xml" ContentType="application/vnd.openxmlformats-officedocument.theme+xml"/>
  <Override PartName="/ppt/slideLayouts/slideLayout24.xml" ContentType="application/vnd.openxmlformats-officedocument.presentationml.slideLayout+xml"/>
  <Override PartName="/ppt/theme/theme10.xml" ContentType="application/vnd.openxmlformats-officedocument.theme+xml"/>
  <Override PartName="/ppt/slideLayouts/slideLayout25.xml" ContentType="application/vnd.openxmlformats-officedocument.presentationml.slideLayout+xml"/>
  <Override PartName="/ppt/theme/theme11.xml" ContentType="application/vnd.openxmlformats-officedocument.theme+xml"/>
  <Override PartName="/ppt/slideLayouts/slideLayout26.xml" ContentType="application/vnd.openxmlformats-officedocument.presentationml.slideLayout+xml"/>
  <Override PartName="/ppt/theme/theme12.xml" ContentType="application/vnd.openxmlformats-officedocument.theme+xml"/>
  <Override PartName="/ppt/slideLayouts/slideLayout27.xml" ContentType="application/vnd.openxmlformats-officedocument.presentationml.slideLayout+xml"/>
  <Override PartName="/ppt/theme/theme13.xml" ContentType="application/vnd.openxmlformats-officedocument.theme+xml"/>
  <Override PartName="/ppt/slideLayouts/slideLayout28.xml" ContentType="application/vnd.openxmlformats-officedocument.presentationml.slideLayout+xml"/>
  <Override PartName="/ppt/theme/theme14.xml" ContentType="application/vnd.openxmlformats-officedocument.theme+xml"/>
  <Override PartName="/ppt/slideLayouts/slideLayout29.xml" ContentType="application/vnd.openxmlformats-officedocument.presentationml.slideLayout+xml"/>
  <Override PartName="/ppt/theme/theme15.xml" ContentType="application/vnd.openxmlformats-officedocument.theme+xml"/>
  <Override PartName="/ppt/slideLayouts/slideLayout30.xml" ContentType="application/vnd.openxmlformats-officedocument.presentationml.slideLayout+xml"/>
  <Override PartName="/ppt/theme/theme16.xml" ContentType="application/vnd.openxmlformats-officedocument.theme+xml"/>
  <Override PartName="/ppt/slideLayouts/slideLayout31.xml" ContentType="application/vnd.openxmlformats-officedocument.presentationml.slideLayout+xml"/>
  <Override PartName="/ppt/theme/theme17.xml" ContentType="application/vnd.openxmlformats-officedocument.theme+xml"/>
  <Override PartName="/ppt/slideLayouts/slideLayout32.xml" ContentType="application/vnd.openxmlformats-officedocument.presentationml.slideLayout+xml"/>
  <Override PartName="/ppt/theme/theme18.xml" ContentType="application/vnd.openxmlformats-officedocument.theme+xml"/>
  <Override PartName="/ppt/slideLayouts/slideLayout33.xml" ContentType="application/vnd.openxmlformats-officedocument.presentationml.slideLayout+xml"/>
  <Override PartName="/ppt/theme/theme19.xml" ContentType="application/vnd.openxmlformats-officedocument.theme+xml"/>
  <Override PartName="/ppt/slideLayouts/slideLayout34.xml" ContentType="application/vnd.openxmlformats-officedocument.presentationml.slideLayout+xml"/>
  <Override PartName="/ppt/theme/theme20.xml" ContentType="application/vnd.openxmlformats-officedocument.theme+xml"/>
  <Override PartName="/ppt/slideLayouts/slideLayout35.xml" ContentType="application/vnd.openxmlformats-officedocument.presentationml.slideLayout+xml"/>
  <Override PartName="/ppt/theme/theme21.xml" ContentType="application/vnd.openxmlformats-officedocument.theme+xml"/>
  <Override PartName="/ppt/slideLayouts/slideLayout36.xml" ContentType="application/vnd.openxmlformats-officedocument.presentationml.slideLayout+xml"/>
  <Override PartName="/ppt/theme/theme22.xml" ContentType="application/vnd.openxmlformats-officedocument.theme+xml"/>
  <Override PartName="/ppt/slideLayouts/slideLayout37.xml" ContentType="application/vnd.openxmlformats-officedocument.presentationml.slideLayout+xml"/>
  <Override PartName="/ppt/theme/theme23.xml" ContentType="application/vnd.openxmlformats-officedocument.theme+xml"/>
  <Override PartName="/ppt/slideLayouts/slideLayout38.xml" ContentType="application/vnd.openxmlformats-officedocument.presentationml.slideLayout+xml"/>
  <Override PartName="/ppt/theme/theme24.xml" ContentType="application/vnd.openxmlformats-officedocument.theme+xml"/>
  <Override PartName="/ppt/slideLayouts/slideLayout39.xml" ContentType="application/vnd.openxmlformats-officedocument.presentationml.slideLayout+xml"/>
  <Override PartName="/ppt/theme/theme2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7.xml" ContentType="application/vnd.openxmlformats-officedocument.theme+xml"/>
  <Override PartName="/ppt/slideLayouts/slideLayout48.xml" ContentType="application/vnd.openxmlformats-officedocument.presentationml.slideLayout+xml"/>
  <Override PartName="/ppt/theme/theme28.xml" ContentType="application/vnd.openxmlformats-officedocument.theme+xml"/>
  <Override PartName="/ppt/slideLayouts/slideLayout49.xml" ContentType="application/vnd.openxmlformats-officedocument.presentationml.slideLayout+xml"/>
  <Override PartName="/ppt/theme/theme29.xml" ContentType="application/vnd.openxmlformats-officedocument.theme+xml"/>
  <Override PartName="/ppt/slideLayouts/slideLayout50.xml" ContentType="application/vnd.openxmlformats-officedocument.presentationml.slideLayout+xml"/>
  <Override PartName="/ppt/theme/theme30.xml" ContentType="application/vnd.openxmlformats-officedocument.theme+xml"/>
  <Override PartName="/ppt/slideLayouts/slideLayout51.xml" ContentType="application/vnd.openxmlformats-officedocument.presentationml.slideLayout+xml"/>
  <Override PartName="/ppt/theme/theme31.xml" ContentType="application/vnd.openxmlformats-officedocument.theme+xml"/>
  <Override PartName="/ppt/slideLayouts/slideLayout52.xml" ContentType="application/vnd.openxmlformats-officedocument.presentationml.slideLayout+xml"/>
  <Override PartName="/ppt/theme/theme32.xml" ContentType="application/vnd.openxmlformats-officedocument.theme+xml"/>
  <Override PartName="/ppt/slideLayouts/slideLayout53.xml" ContentType="application/vnd.openxmlformats-officedocument.presentationml.slideLayout+xml"/>
  <Override PartName="/ppt/theme/theme33.xml" ContentType="application/vnd.openxmlformats-officedocument.theme+xml"/>
  <Override PartName="/ppt/slideLayouts/slideLayout54.xml" ContentType="application/vnd.openxmlformats-officedocument.presentationml.slideLayout+xml"/>
  <Override PartName="/ppt/theme/theme34.xml" ContentType="application/vnd.openxmlformats-officedocument.theme+xml"/>
  <Override PartName="/ppt/slideLayouts/slideLayout55.xml" ContentType="application/vnd.openxmlformats-officedocument.presentationml.slideLayout+xml"/>
  <Override PartName="/ppt/theme/theme35.xml" ContentType="application/vnd.openxmlformats-officedocument.theme+xml"/>
  <Override PartName="/ppt/slideLayouts/slideLayout56.xml" ContentType="application/vnd.openxmlformats-officedocument.presentationml.slideLayout+xml"/>
  <Override PartName="/ppt/theme/theme36.xml" ContentType="application/vnd.openxmlformats-officedocument.theme+xml"/>
  <Override PartName="/ppt/slideLayouts/slideLayout57.xml" ContentType="application/vnd.openxmlformats-officedocument.presentationml.slideLayout+xml"/>
  <Override PartName="/ppt/theme/theme37.xml" ContentType="application/vnd.openxmlformats-officedocument.theme+xml"/>
  <Override PartName="/ppt/slideLayouts/slideLayout58.xml" ContentType="application/vnd.openxmlformats-officedocument.presentationml.slideLayout+xml"/>
  <Override PartName="/ppt/theme/theme38.xml" ContentType="application/vnd.openxmlformats-officedocument.theme+xml"/>
  <Override PartName="/ppt/slideLayouts/slideLayout59.xml" ContentType="application/vnd.openxmlformats-officedocument.presentationml.slideLayout+xml"/>
  <Override PartName="/ppt/theme/theme39.xml" ContentType="application/vnd.openxmlformats-officedocument.theme+xml"/>
  <Override PartName="/ppt/slideLayouts/slideLayout60.xml" ContentType="application/vnd.openxmlformats-officedocument.presentationml.slideLayout+xml"/>
  <Override PartName="/ppt/theme/theme40.xml" ContentType="application/vnd.openxmlformats-officedocument.theme+xml"/>
  <Override PartName="/ppt/slideLayouts/slideLayout61.xml" ContentType="application/vnd.openxmlformats-officedocument.presentationml.slideLayout+xml"/>
  <Override PartName="/ppt/theme/theme41.xml" ContentType="application/vnd.openxmlformats-officedocument.theme+xml"/>
  <Override PartName="/ppt/slideLayouts/slideLayout62.xml" ContentType="application/vnd.openxmlformats-officedocument.presentationml.slideLayout+xml"/>
  <Override PartName="/ppt/theme/theme42.xml" ContentType="application/vnd.openxmlformats-officedocument.theme+xml"/>
  <Override PartName="/ppt/slideLayouts/slideLayout63.xml" ContentType="application/vnd.openxmlformats-officedocument.presentationml.slideLayout+xml"/>
  <Override PartName="/ppt/theme/theme43.xml" ContentType="application/vnd.openxmlformats-officedocument.theme+xml"/>
  <Override PartName="/ppt/slideLayouts/slideLayout64.xml" ContentType="application/vnd.openxmlformats-officedocument.presentationml.slideLayout+xml"/>
  <Override PartName="/ppt/theme/theme44.xml" ContentType="application/vnd.openxmlformats-officedocument.theme+xml"/>
  <Override PartName="/ppt/slideLayouts/slideLayout65.xml" ContentType="application/vnd.openxmlformats-officedocument.presentationml.slideLayout+xml"/>
  <Override PartName="/ppt/theme/theme45.xml" ContentType="application/vnd.openxmlformats-officedocument.theme+xml"/>
  <Override PartName="/ppt/slideLayouts/slideLayout66.xml" ContentType="application/vnd.openxmlformats-officedocument.presentationml.slideLayout+xml"/>
  <Override PartName="/ppt/theme/theme46.xml" ContentType="application/vnd.openxmlformats-officedocument.theme+xml"/>
  <Override PartName="/ppt/slideLayouts/slideLayout67.xml" ContentType="application/vnd.openxmlformats-officedocument.presentationml.slideLayout+xml"/>
  <Override PartName="/ppt/theme/theme47.xml" ContentType="application/vnd.openxmlformats-officedocument.theme+xml"/>
  <Override PartName="/ppt/slideLayouts/slideLayout68.xml" ContentType="application/vnd.openxmlformats-officedocument.presentationml.slideLayout+xml"/>
  <Override PartName="/ppt/theme/theme48.xml" ContentType="application/vnd.openxmlformats-officedocument.theme+xml"/>
  <Override PartName="/ppt/slideLayouts/slideLayout69.xml" ContentType="application/vnd.openxmlformats-officedocument.presentationml.slideLayout+xml"/>
  <Override PartName="/ppt/theme/theme49.xml" ContentType="application/vnd.openxmlformats-officedocument.theme+xml"/>
  <Override PartName="/ppt/slideLayouts/slideLayout70.xml" ContentType="application/vnd.openxmlformats-officedocument.presentationml.slideLayout+xml"/>
  <Override PartName="/ppt/theme/theme50.xml" ContentType="application/vnd.openxmlformats-officedocument.theme+xml"/>
  <Override PartName="/ppt/slideLayouts/slideLayout71.xml" ContentType="application/vnd.openxmlformats-officedocument.presentationml.slideLayout+xml"/>
  <Override PartName="/ppt/theme/theme51.xml" ContentType="application/vnd.openxmlformats-officedocument.theme+xml"/>
  <Override PartName="/ppt/slideLayouts/slideLayout72.xml" ContentType="application/vnd.openxmlformats-officedocument.presentationml.slideLayout+xml"/>
  <Override PartName="/ppt/theme/theme52.xml" ContentType="application/vnd.openxmlformats-officedocument.theme+xml"/>
  <Override PartName="/ppt/slideLayouts/slideLayout73.xml" ContentType="application/vnd.openxmlformats-officedocument.presentationml.slideLayout+xml"/>
  <Override PartName="/ppt/theme/theme53.xml" ContentType="application/vnd.openxmlformats-officedocument.theme+xml"/>
  <Override PartName="/ppt/slideLayouts/slideLayout74.xml" ContentType="application/vnd.openxmlformats-officedocument.presentationml.slideLayout+xml"/>
  <Override PartName="/ppt/theme/theme54.xml" ContentType="application/vnd.openxmlformats-officedocument.theme+xml"/>
  <Override PartName="/ppt/slideLayouts/slideLayout75.xml" ContentType="application/vnd.openxmlformats-officedocument.presentationml.slideLayout+xml"/>
  <Override PartName="/ppt/theme/theme55.xml" ContentType="application/vnd.openxmlformats-officedocument.theme+xml"/>
  <Override PartName="/ppt/slideLayouts/slideLayout76.xml" ContentType="application/vnd.openxmlformats-officedocument.presentationml.slideLayout+xml"/>
  <Override PartName="/ppt/theme/theme56.xml" ContentType="application/vnd.openxmlformats-officedocument.theme+xml"/>
  <Override PartName="/ppt/slideLayouts/slideLayout77.xml" ContentType="application/vnd.openxmlformats-officedocument.presentationml.slideLayout+xml"/>
  <Override PartName="/ppt/theme/theme57.xml" ContentType="application/vnd.openxmlformats-officedocument.theme+xml"/>
  <Override PartName="/ppt/slideLayouts/slideLayout78.xml" ContentType="application/vnd.openxmlformats-officedocument.presentationml.slideLayout+xml"/>
  <Override PartName="/ppt/theme/theme58.xml" ContentType="application/vnd.openxmlformats-officedocument.theme+xml"/>
  <Override PartName="/ppt/slideLayouts/slideLayout79.xml" ContentType="application/vnd.openxmlformats-officedocument.presentationml.slideLayout+xml"/>
  <Override PartName="/ppt/theme/theme59.xml" ContentType="application/vnd.openxmlformats-officedocument.theme+xml"/>
  <Override PartName="/ppt/slideLayouts/slideLayout80.xml" ContentType="application/vnd.openxmlformats-officedocument.presentationml.slideLayout+xml"/>
  <Override PartName="/ppt/theme/theme60.xml" ContentType="application/vnd.openxmlformats-officedocument.theme+xml"/>
  <Override PartName="/ppt/slideLayouts/slideLayout81.xml" ContentType="application/vnd.openxmlformats-officedocument.presentationml.slideLayout+xml"/>
  <Override PartName="/ppt/theme/theme61.xml" ContentType="application/vnd.openxmlformats-officedocument.theme+xml"/>
  <Override PartName="/ppt/slideLayouts/slideLayout82.xml" ContentType="application/vnd.openxmlformats-officedocument.presentationml.slideLayout+xml"/>
  <Override PartName="/ppt/theme/theme62.xml" ContentType="application/vnd.openxmlformats-officedocument.theme+xml"/>
  <Override PartName="/ppt/slideLayouts/slideLayout83.xml" ContentType="application/vnd.openxmlformats-officedocument.presentationml.slideLayout+xml"/>
  <Override PartName="/ppt/theme/theme63.xml" ContentType="application/vnd.openxmlformats-officedocument.theme+xml"/>
  <Override PartName="/ppt/slideLayouts/slideLayout84.xml" ContentType="application/vnd.openxmlformats-officedocument.presentationml.slideLayout+xml"/>
  <Override PartName="/ppt/theme/theme64.xml" ContentType="application/vnd.openxmlformats-officedocument.theme+xml"/>
  <Override PartName="/ppt/slideLayouts/slideLayout85.xml" ContentType="application/vnd.openxmlformats-officedocument.presentationml.slideLayout+xml"/>
  <Override PartName="/ppt/theme/theme6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6.xml" ContentType="application/vnd.openxmlformats-officedocument.theme+xml"/>
  <Override PartName="/ppt/theme/theme6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3664" r:id="rId2"/>
    <p:sldMasterId id="2147483666" r:id="rId3"/>
    <p:sldMasterId id="2147483668" r:id="rId4"/>
    <p:sldMasterId id="2147483670" r:id="rId5"/>
    <p:sldMasterId id="2147483672" r:id="rId6"/>
    <p:sldMasterId id="2147483674" r:id="rId7"/>
    <p:sldMasterId id="2147483676" r:id="rId8"/>
    <p:sldMasterId id="2147483678" r:id="rId9"/>
    <p:sldMasterId id="2147483680" r:id="rId10"/>
    <p:sldMasterId id="2147483682" r:id="rId11"/>
    <p:sldMasterId id="2147483684" r:id="rId12"/>
    <p:sldMasterId id="2147483686" r:id="rId13"/>
    <p:sldMasterId id="2147483688" r:id="rId14"/>
    <p:sldMasterId id="2147483690" r:id="rId15"/>
    <p:sldMasterId id="2147483692" r:id="rId16"/>
    <p:sldMasterId id="2147483694" r:id="rId17"/>
    <p:sldMasterId id="2147483696" r:id="rId18"/>
    <p:sldMasterId id="2147483698" r:id="rId19"/>
    <p:sldMasterId id="2147483700" r:id="rId20"/>
    <p:sldMasterId id="2147483702" r:id="rId21"/>
    <p:sldMasterId id="2147483704" r:id="rId22"/>
    <p:sldMasterId id="2147483706" r:id="rId23"/>
    <p:sldMasterId id="2147483708" r:id="rId24"/>
    <p:sldMasterId id="2147483710" r:id="rId25"/>
    <p:sldMasterId id="2147483712" r:id="rId26"/>
    <p:sldMasterId id="2147483719" r:id="rId27"/>
    <p:sldMasterId id="2147483722" r:id="rId28"/>
    <p:sldMasterId id="2147483724" r:id="rId29"/>
    <p:sldMasterId id="2147483726" r:id="rId30"/>
    <p:sldMasterId id="2147483728" r:id="rId31"/>
    <p:sldMasterId id="2147483730" r:id="rId32"/>
    <p:sldMasterId id="2147483732" r:id="rId33"/>
    <p:sldMasterId id="2147483734" r:id="rId34"/>
    <p:sldMasterId id="2147483736" r:id="rId35"/>
    <p:sldMasterId id="2147483738" r:id="rId36"/>
    <p:sldMasterId id="2147483740" r:id="rId37"/>
    <p:sldMasterId id="2147483742" r:id="rId38"/>
    <p:sldMasterId id="2147483744" r:id="rId39"/>
    <p:sldMasterId id="2147483746" r:id="rId40"/>
    <p:sldMasterId id="2147483748" r:id="rId41"/>
    <p:sldMasterId id="2147483750" r:id="rId42"/>
    <p:sldMasterId id="2147483752" r:id="rId43"/>
    <p:sldMasterId id="2147483754" r:id="rId44"/>
    <p:sldMasterId id="2147483756" r:id="rId45"/>
    <p:sldMasterId id="2147483758" r:id="rId46"/>
    <p:sldMasterId id="2147483760" r:id="rId47"/>
    <p:sldMasterId id="2147483762" r:id="rId48"/>
    <p:sldMasterId id="2147483764" r:id="rId49"/>
    <p:sldMasterId id="2147483766" r:id="rId50"/>
    <p:sldMasterId id="2147483768" r:id="rId51"/>
    <p:sldMasterId id="2147483770" r:id="rId52"/>
    <p:sldMasterId id="2147483772" r:id="rId53"/>
    <p:sldMasterId id="2147483774" r:id="rId54"/>
    <p:sldMasterId id="2147483776" r:id="rId55"/>
    <p:sldMasterId id="2147483778" r:id="rId56"/>
    <p:sldMasterId id="2147483780" r:id="rId57"/>
    <p:sldMasterId id="2147483782" r:id="rId58"/>
    <p:sldMasterId id="2147483784" r:id="rId59"/>
    <p:sldMasterId id="2147483786" r:id="rId60"/>
    <p:sldMasterId id="2147483788" r:id="rId61"/>
    <p:sldMasterId id="2147483790" r:id="rId62"/>
    <p:sldMasterId id="2147483792" r:id="rId63"/>
    <p:sldMasterId id="2147483794" r:id="rId64"/>
    <p:sldMasterId id="2147483796" r:id="rId65"/>
    <p:sldMasterId id="2147483798" r:id="rId66"/>
  </p:sldMasterIdLst>
  <p:notesMasterIdLst>
    <p:notesMasterId r:id="rId167"/>
  </p:notesMasterIdLst>
  <p:sldIdLst>
    <p:sldId id="317" r:id="rId67"/>
    <p:sldId id="318" r:id="rId68"/>
    <p:sldId id="319" r:id="rId69"/>
    <p:sldId id="320" r:id="rId70"/>
    <p:sldId id="360" r:id="rId71"/>
    <p:sldId id="256" r:id="rId72"/>
    <p:sldId id="258" r:id="rId73"/>
    <p:sldId id="257" r:id="rId74"/>
    <p:sldId id="272" r:id="rId75"/>
    <p:sldId id="273" r:id="rId76"/>
    <p:sldId id="274" r:id="rId77"/>
    <p:sldId id="275" r:id="rId78"/>
    <p:sldId id="276" r:id="rId79"/>
    <p:sldId id="277" r:id="rId80"/>
    <p:sldId id="278" r:id="rId81"/>
    <p:sldId id="279" r:id="rId82"/>
    <p:sldId id="280" r:id="rId83"/>
    <p:sldId id="281" r:id="rId84"/>
    <p:sldId id="282" r:id="rId85"/>
    <p:sldId id="283" r:id="rId86"/>
    <p:sldId id="284" r:id="rId87"/>
    <p:sldId id="285" r:id="rId88"/>
    <p:sldId id="286" r:id="rId89"/>
    <p:sldId id="287" r:id="rId90"/>
    <p:sldId id="288" r:id="rId91"/>
    <p:sldId id="289" r:id="rId92"/>
    <p:sldId id="290" r:id="rId93"/>
    <p:sldId id="291" r:id="rId94"/>
    <p:sldId id="292" r:id="rId95"/>
    <p:sldId id="293" r:id="rId96"/>
    <p:sldId id="294" r:id="rId97"/>
    <p:sldId id="295" r:id="rId98"/>
    <p:sldId id="296" r:id="rId99"/>
    <p:sldId id="297" r:id="rId100"/>
    <p:sldId id="298" r:id="rId101"/>
    <p:sldId id="299" r:id="rId102"/>
    <p:sldId id="300" r:id="rId103"/>
    <p:sldId id="301" r:id="rId104"/>
    <p:sldId id="302" r:id="rId105"/>
    <p:sldId id="303" r:id="rId106"/>
    <p:sldId id="304" r:id="rId107"/>
    <p:sldId id="305" r:id="rId108"/>
    <p:sldId id="306" r:id="rId109"/>
    <p:sldId id="307" r:id="rId110"/>
    <p:sldId id="308" r:id="rId111"/>
    <p:sldId id="309" r:id="rId112"/>
    <p:sldId id="310" r:id="rId113"/>
    <p:sldId id="311" r:id="rId114"/>
    <p:sldId id="361" r:id="rId115"/>
    <p:sldId id="362" r:id="rId116"/>
    <p:sldId id="363" r:id="rId117"/>
    <p:sldId id="364" r:id="rId118"/>
    <p:sldId id="365" r:id="rId119"/>
    <p:sldId id="366" r:id="rId120"/>
    <p:sldId id="367" r:id="rId121"/>
    <p:sldId id="368" r:id="rId122"/>
    <p:sldId id="369" r:id="rId123"/>
    <p:sldId id="370" r:id="rId124"/>
    <p:sldId id="371" r:id="rId125"/>
    <p:sldId id="314" r:id="rId126"/>
    <p:sldId id="316" r:id="rId127"/>
    <p:sldId id="322" r:id="rId128"/>
    <p:sldId id="323" r:id="rId129"/>
    <p:sldId id="324" r:id="rId130"/>
    <p:sldId id="325" r:id="rId131"/>
    <p:sldId id="326" r:id="rId132"/>
    <p:sldId id="327" r:id="rId133"/>
    <p:sldId id="328" r:id="rId134"/>
    <p:sldId id="329" r:id="rId135"/>
    <p:sldId id="330" r:id="rId136"/>
    <p:sldId id="331" r:id="rId137"/>
    <p:sldId id="332" r:id="rId138"/>
    <p:sldId id="333" r:id="rId139"/>
    <p:sldId id="334" r:id="rId140"/>
    <p:sldId id="335" r:id="rId141"/>
    <p:sldId id="336" r:id="rId142"/>
    <p:sldId id="337" r:id="rId143"/>
    <p:sldId id="338" r:id="rId144"/>
    <p:sldId id="339" r:id="rId145"/>
    <p:sldId id="340" r:id="rId146"/>
    <p:sldId id="341" r:id="rId147"/>
    <p:sldId id="342" r:id="rId148"/>
    <p:sldId id="343" r:id="rId149"/>
    <p:sldId id="344" r:id="rId150"/>
    <p:sldId id="345" r:id="rId151"/>
    <p:sldId id="346" r:id="rId152"/>
    <p:sldId id="347" r:id="rId153"/>
    <p:sldId id="348" r:id="rId154"/>
    <p:sldId id="349" r:id="rId155"/>
    <p:sldId id="350" r:id="rId156"/>
    <p:sldId id="351" r:id="rId157"/>
    <p:sldId id="352" r:id="rId158"/>
    <p:sldId id="353" r:id="rId159"/>
    <p:sldId id="354" r:id="rId160"/>
    <p:sldId id="355" r:id="rId161"/>
    <p:sldId id="356" r:id="rId162"/>
    <p:sldId id="357" r:id="rId163"/>
    <p:sldId id="358" r:id="rId164"/>
    <p:sldId id="359" r:id="rId165"/>
    <p:sldId id="321" r:id="rId166"/>
  </p:sldIdLst>
  <p:sldSz cx="9144000" cy="6858000" type="screen4x3"/>
  <p:notesSz cx="6645275" cy="97758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99">
          <p15:clr>
            <a:srgbClr val="A4A3A4"/>
          </p15:clr>
        </p15:guide>
        <p15:guide id="2" orient="horz" pos="3974">
          <p15:clr>
            <a:srgbClr val="A4A3A4"/>
          </p15:clr>
        </p15:guide>
        <p15:guide id="3" orient="horz" pos="251">
          <p15:clr>
            <a:srgbClr val="A4A3A4"/>
          </p15:clr>
        </p15:guide>
        <p15:guide id="4" pos="839">
          <p15:clr>
            <a:srgbClr val="A4A3A4"/>
          </p15:clr>
        </p15:guide>
        <p15:guide id="5" pos="5602">
          <p15:clr>
            <a:srgbClr val="A4A3A4"/>
          </p15:clr>
        </p15:guide>
        <p15:guide id="6" pos="158">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E2E5"/>
    <a:srgbClr val="D810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95052" autoAdjust="0"/>
  </p:normalViewPr>
  <p:slideViewPr>
    <p:cSldViewPr snapToGrid="0">
      <p:cViewPr>
        <p:scale>
          <a:sx n="66" d="100"/>
          <a:sy n="66" d="100"/>
        </p:scale>
        <p:origin x="-1038" y="-204"/>
      </p:cViewPr>
      <p:guideLst>
        <p:guide orient="horz" pos="799"/>
        <p:guide orient="horz" pos="3974"/>
        <p:guide orient="horz" pos="251"/>
        <p:guide pos="839"/>
        <p:guide pos="5602"/>
        <p:guide pos="158"/>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3" d="100"/>
          <a:sy n="83" d="100"/>
        </p:scale>
        <p:origin x="399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51.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 Target="slides/slide2.xml"/><Relationship Id="rId84" Type="http://schemas.openxmlformats.org/officeDocument/2006/relationships/slide" Target="slides/slide18.xml"/><Relationship Id="rId89" Type="http://schemas.openxmlformats.org/officeDocument/2006/relationships/slide" Target="slides/slide23.xml"/><Relationship Id="rId112" Type="http://schemas.openxmlformats.org/officeDocument/2006/relationships/slide" Target="slides/slide46.xml"/><Relationship Id="rId133" Type="http://schemas.openxmlformats.org/officeDocument/2006/relationships/slide" Target="slides/slide67.xml"/><Relationship Id="rId138" Type="http://schemas.openxmlformats.org/officeDocument/2006/relationships/slide" Target="slides/slide72.xml"/><Relationship Id="rId154" Type="http://schemas.openxmlformats.org/officeDocument/2006/relationships/slide" Target="slides/slide88.xml"/><Relationship Id="rId159" Type="http://schemas.openxmlformats.org/officeDocument/2006/relationships/slide" Target="slides/slide93.xml"/><Relationship Id="rId170"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4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8.xml"/><Relationship Id="rId79" Type="http://schemas.openxmlformats.org/officeDocument/2006/relationships/slide" Target="slides/slide13.xml"/><Relationship Id="rId102" Type="http://schemas.openxmlformats.org/officeDocument/2006/relationships/slide" Target="slides/slide36.xml"/><Relationship Id="rId123" Type="http://schemas.openxmlformats.org/officeDocument/2006/relationships/slide" Target="slides/slide57.xml"/><Relationship Id="rId128" Type="http://schemas.openxmlformats.org/officeDocument/2006/relationships/slide" Target="slides/slide62.xml"/><Relationship Id="rId144" Type="http://schemas.openxmlformats.org/officeDocument/2006/relationships/slide" Target="slides/slide78.xml"/><Relationship Id="rId149" Type="http://schemas.openxmlformats.org/officeDocument/2006/relationships/slide" Target="slides/slide83.xml"/><Relationship Id="rId5" Type="http://schemas.openxmlformats.org/officeDocument/2006/relationships/slideMaster" Target="slideMasters/slideMaster5.xml"/><Relationship Id="rId90" Type="http://schemas.openxmlformats.org/officeDocument/2006/relationships/slide" Target="slides/slide24.xml"/><Relationship Id="rId95" Type="http://schemas.openxmlformats.org/officeDocument/2006/relationships/slide" Target="slides/slide29.xml"/><Relationship Id="rId160" Type="http://schemas.openxmlformats.org/officeDocument/2006/relationships/slide" Target="slides/slide94.xml"/><Relationship Id="rId165" Type="http://schemas.openxmlformats.org/officeDocument/2006/relationships/slide" Target="slides/slide99.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 Target="slides/slide3.xml"/><Relationship Id="rId113" Type="http://schemas.openxmlformats.org/officeDocument/2006/relationships/slide" Target="slides/slide47.xml"/><Relationship Id="rId118" Type="http://schemas.openxmlformats.org/officeDocument/2006/relationships/slide" Target="slides/slide52.xml"/><Relationship Id="rId134" Type="http://schemas.openxmlformats.org/officeDocument/2006/relationships/slide" Target="slides/slide68.xml"/><Relationship Id="rId139" Type="http://schemas.openxmlformats.org/officeDocument/2006/relationships/slide" Target="slides/slide73.xml"/><Relationship Id="rId80" Type="http://schemas.openxmlformats.org/officeDocument/2006/relationships/slide" Target="slides/slide14.xml"/><Relationship Id="rId85" Type="http://schemas.openxmlformats.org/officeDocument/2006/relationships/slide" Target="slides/slide19.xml"/><Relationship Id="rId150" Type="http://schemas.openxmlformats.org/officeDocument/2006/relationships/slide" Target="slides/slide84.xml"/><Relationship Id="rId155" Type="http://schemas.openxmlformats.org/officeDocument/2006/relationships/slide" Target="slides/slide89.xml"/><Relationship Id="rId171"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7.xml"/><Relationship Id="rId108" Type="http://schemas.openxmlformats.org/officeDocument/2006/relationships/slide" Target="slides/slide42.xml"/><Relationship Id="rId124" Type="http://schemas.openxmlformats.org/officeDocument/2006/relationships/slide" Target="slides/slide58.xml"/><Relationship Id="rId129" Type="http://schemas.openxmlformats.org/officeDocument/2006/relationships/slide" Target="slides/slide63.xml"/><Relationship Id="rId54" Type="http://schemas.openxmlformats.org/officeDocument/2006/relationships/slideMaster" Target="slideMasters/slideMaster54.xml"/><Relationship Id="rId70" Type="http://schemas.openxmlformats.org/officeDocument/2006/relationships/slide" Target="slides/slide4.xml"/><Relationship Id="rId75" Type="http://schemas.openxmlformats.org/officeDocument/2006/relationships/slide" Target="slides/slide9.xml"/><Relationship Id="rId91" Type="http://schemas.openxmlformats.org/officeDocument/2006/relationships/slide" Target="slides/slide25.xml"/><Relationship Id="rId96" Type="http://schemas.openxmlformats.org/officeDocument/2006/relationships/slide" Target="slides/slide30.xml"/><Relationship Id="rId140" Type="http://schemas.openxmlformats.org/officeDocument/2006/relationships/slide" Target="slides/slide74.xml"/><Relationship Id="rId145" Type="http://schemas.openxmlformats.org/officeDocument/2006/relationships/slide" Target="slides/slide79.xml"/><Relationship Id="rId161" Type="http://schemas.openxmlformats.org/officeDocument/2006/relationships/slide" Target="slides/slide95.xml"/><Relationship Id="rId166" Type="http://schemas.openxmlformats.org/officeDocument/2006/relationships/slide" Target="slides/slide10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6" Type="http://schemas.openxmlformats.org/officeDocument/2006/relationships/slide" Target="slides/slide40.xml"/><Relationship Id="rId114" Type="http://schemas.openxmlformats.org/officeDocument/2006/relationships/slide" Target="slides/slide48.xml"/><Relationship Id="rId119" Type="http://schemas.openxmlformats.org/officeDocument/2006/relationships/slide" Target="slides/slide53.xml"/><Relationship Id="rId127" Type="http://schemas.openxmlformats.org/officeDocument/2006/relationships/slide" Target="slides/slide6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73" Type="http://schemas.openxmlformats.org/officeDocument/2006/relationships/slide" Target="slides/slide7.xml"/><Relationship Id="rId78" Type="http://schemas.openxmlformats.org/officeDocument/2006/relationships/slide" Target="slides/slide12.xml"/><Relationship Id="rId81" Type="http://schemas.openxmlformats.org/officeDocument/2006/relationships/slide" Target="slides/slide15.xml"/><Relationship Id="rId86" Type="http://schemas.openxmlformats.org/officeDocument/2006/relationships/slide" Target="slides/slide20.xml"/><Relationship Id="rId94" Type="http://schemas.openxmlformats.org/officeDocument/2006/relationships/slide" Target="slides/slide28.xml"/><Relationship Id="rId99" Type="http://schemas.openxmlformats.org/officeDocument/2006/relationships/slide" Target="slides/slide33.xml"/><Relationship Id="rId101" Type="http://schemas.openxmlformats.org/officeDocument/2006/relationships/slide" Target="slides/slide35.xml"/><Relationship Id="rId122" Type="http://schemas.openxmlformats.org/officeDocument/2006/relationships/slide" Target="slides/slide56.xml"/><Relationship Id="rId130" Type="http://schemas.openxmlformats.org/officeDocument/2006/relationships/slide" Target="slides/slide64.xml"/><Relationship Id="rId135" Type="http://schemas.openxmlformats.org/officeDocument/2006/relationships/slide" Target="slides/slide69.xml"/><Relationship Id="rId143" Type="http://schemas.openxmlformats.org/officeDocument/2006/relationships/slide" Target="slides/slide77.xml"/><Relationship Id="rId148" Type="http://schemas.openxmlformats.org/officeDocument/2006/relationships/slide" Target="slides/slide82.xml"/><Relationship Id="rId151" Type="http://schemas.openxmlformats.org/officeDocument/2006/relationships/slide" Target="slides/slide85.xml"/><Relationship Id="rId156" Type="http://schemas.openxmlformats.org/officeDocument/2006/relationships/slide" Target="slides/slide90.xml"/><Relationship Id="rId164" Type="http://schemas.openxmlformats.org/officeDocument/2006/relationships/slide" Target="slides/slide98.xml"/><Relationship Id="rId16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3.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0.xml"/><Relationship Id="rId97" Type="http://schemas.openxmlformats.org/officeDocument/2006/relationships/slide" Target="slides/slide31.xml"/><Relationship Id="rId104" Type="http://schemas.openxmlformats.org/officeDocument/2006/relationships/slide" Target="slides/slide38.xml"/><Relationship Id="rId120" Type="http://schemas.openxmlformats.org/officeDocument/2006/relationships/slide" Target="slides/slide54.xml"/><Relationship Id="rId125" Type="http://schemas.openxmlformats.org/officeDocument/2006/relationships/slide" Target="slides/slide59.xml"/><Relationship Id="rId141" Type="http://schemas.openxmlformats.org/officeDocument/2006/relationships/slide" Target="slides/slide75.xml"/><Relationship Id="rId146" Type="http://schemas.openxmlformats.org/officeDocument/2006/relationships/slide" Target="slides/slide80.xml"/><Relationship Id="rId16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5.xml"/><Relationship Id="rId92" Type="http://schemas.openxmlformats.org/officeDocument/2006/relationships/slide" Target="slides/slide26.xml"/><Relationship Id="rId162" Type="http://schemas.openxmlformats.org/officeDocument/2006/relationships/slide" Target="slides/slide9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21.xml"/><Relationship Id="rId110" Type="http://schemas.openxmlformats.org/officeDocument/2006/relationships/slide" Target="slides/slide44.xml"/><Relationship Id="rId115" Type="http://schemas.openxmlformats.org/officeDocument/2006/relationships/slide" Target="slides/slide49.xml"/><Relationship Id="rId131" Type="http://schemas.openxmlformats.org/officeDocument/2006/relationships/slide" Target="slides/slide65.xml"/><Relationship Id="rId136" Type="http://schemas.openxmlformats.org/officeDocument/2006/relationships/slide" Target="slides/slide70.xml"/><Relationship Id="rId157" Type="http://schemas.openxmlformats.org/officeDocument/2006/relationships/slide" Target="slides/slide91.xml"/><Relationship Id="rId61" Type="http://schemas.openxmlformats.org/officeDocument/2006/relationships/slideMaster" Target="slideMasters/slideMaster61.xml"/><Relationship Id="rId82" Type="http://schemas.openxmlformats.org/officeDocument/2006/relationships/slide" Target="slides/slide16.xml"/><Relationship Id="rId152" Type="http://schemas.openxmlformats.org/officeDocument/2006/relationships/slide" Target="slides/slide86.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1.xml"/><Relationship Id="rId100" Type="http://schemas.openxmlformats.org/officeDocument/2006/relationships/slide" Target="slides/slide34.xml"/><Relationship Id="rId105" Type="http://schemas.openxmlformats.org/officeDocument/2006/relationships/slide" Target="slides/slide39.xml"/><Relationship Id="rId126" Type="http://schemas.openxmlformats.org/officeDocument/2006/relationships/slide" Target="slides/slide60.xml"/><Relationship Id="rId147" Type="http://schemas.openxmlformats.org/officeDocument/2006/relationships/slide" Target="slides/slide81.xml"/><Relationship Id="rId16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6.xml"/><Relationship Id="rId93" Type="http://schemas.openxmlformats.org/officeDocument/2006/relationships/slide" Target="slides/slide27.xml"/><Relationship Id="rId98" Type="http://schemas.openxmlformats.org/officeDocument/2006/relationships/slide" Target="slides/slide32.xml"/><Relationship Id="rId121" Type="http://schemas.openxmlformats.org/officeDocument/2006/relationships/slide" Target="slides/slide55.xml"/><Relationship Id="rId142" Type="http://schemas.openxmlformats.org/officeDocument/2006/relationships/slide" Target="slides/slide76.xml"/><Relationship Id="rId163" Type="http://schemas.openxmlformats.org/officeDocument/2006/relationships/slide" Target="slides/slide97.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xml"/><Relationship Id="rId116" Type="http://schemas.openxmlformats.org/officeDocument/2006/relationships/slide" Target="slides/slide50.xml"/><Relationship Id="rId137" Type="http://schemas.openxmlformats.org/officeDocument/2006/relationships/slide" Target="slides/slide71.xml"/><Relationship Id="rId158" Type="http://schemas.openxmlformats.org/officeDocument/2006/relationships/slide" Target="slides/slide9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7.xml"/><Relationship Id="rId88" Type="http://schemas.openxmlformats.org/officeDocument/2006/relationships/slide" Target="slides/slide22.xml"/><Relationship Id="rId111" Type="http://schemas.openxmlformats.org/officeDocument/2006/relationships/slide" Target="slides/slide45.xml"/><Relationship Id="rId132" Type="http://schemas.openxmlformats.org/officeDocument/2006/relationships/slide" Target="slides/slide66.xml"/><Relationship Id="rId153" Type="http://schemas.openxmlformats.org/officeDocument/2006/relationships/slide" Target="slides/slide87.xml"/></Relationships>
</file>

<file path=ppt/charts/_rels/chart1.xml.rels><?xml version="1.0" encoding="UTF-8" standalone="yes"?>
<Relationships xmlns="http://schemas.openxmlformats.org/package/2006/relationships"><Relationship Id="rId2" Type="http://schemas.openxmlformats.org/officeDocument/2006/relationships/oleObject" Target="file:///\\medizin.uni-leipzig.de\data\Workgroup\APO\Apotheke-intern\Archiv\Klinische_Pharmazie\Renal%20Pharmacist\Abstracts-Poster\Poster_EAHP_Wien_2016\Statistik_h&#228;ufige%20AS_Februar_bis%20April.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0502798574289663"/>
          <c:y val="2.4679458528793351E-2"/>
          <c:w val="0.6669360465297367"/>
          <c:h val="0.82461119694843887"/>
        </c:manualLayout>
      </c:layout>
      <c:barChart>
        <c:barDir val="bar"/>
        <c:grouping val="clustered"/>
        <c:varyColors val="0"/>
        <c:ser>
          <c:idx val="0"/>
          <c:order val="0"/>
          <c:spPr>
            <a:solidFill>
              <a:srgbClr val="0070C0"/>
            </a:solidFill>
            <a:ln>
              <a:solidFill>
                <a:srgbClr val="0070C0"/>
              </a:solidFill>
            </a:ln>
          </c:spPr>
          <c:invertIfNegative val="0"/>
          <c:dPt>
            <c:idx val="11"/>
            <c:invertIfNegative val="0"/>
            <c:bubble3D val="0"/>
            <c:spPr>
              <a:solidFill>
                <a:srgbClr val="C00000"/>
              </a:solidFill>
              <a:ln>
                <a:solidFill>
                  <a:srgbClr val="0070C0"/>
                </a:solidFill>
              </a:ln>
            </c:spPr>
          </c:dPt>
          <c:dPt>
            <c:idx val="12"/>
            <c:invertIfNegative val="0"/>
            <c:bubble3D val="0"/>
            <c:spPr>
              <a:solidFill>
                <a:srgbClr val="C00000"/>
              </a:solidFill>
              <a:ln>
                <a:solidFill>
                  <a:srgbClr val="0070C0"/>
                </a:solidFill>
              </a:ln>
            </c:spPr>
          </c:dPt>
          <c:dPt>
            <c:idx val="13"/>
            <c:invertIfNegative val="0"/>
            <c:bubble3D val="0"/>
            <c:spPr>
              <a:solidFill>
                <a:srgbClr val="C00000"/>
              </a:solidFill>
              <a:ln>
                <a:solidFill>
                  <a:srgbClr val="0070C0"/>
                </a:solidFill>
              </a:ln>
            </c:spPr>
          </c:dPt>
          <c:dPt>
            <c:idx val="17"/>
            <c:invertIfNegative val="0"/>
            <c:bubble3D val="0"/>
            <c:spPr>
              <a:solidFill>
                <a:srgbClr val="C00000"/>
              </a:solidFill>
              <a:ln>
                <a:solidFill>
                  <a:srgbClr val="0070C0"/>
                </a:solidFill>
              </a:ln>
            </c:spPr>
          </c:dPt>
          <c:cat>
            <c:strRef>
              <c:f>englisch!$A$1:$A$18</c:f>
              <c:strCache>
                <c:ptCount val="18"/>
                <c:pt idx="0">
                  <c:v>Glimepiride</c:v>
                </c:pt>
                <c:pt idx="1">
                  <c:v>Hydromorphone</c:v>
                </c:pt>
                <c:pt idx="2">
                  <c:v>Imipenem/Cilastatin</c:v>
                </c:pt>
                <c:pt idx="3">
                  <c:v>Sitagliptin</c:v>
                </c:pt>
                <c:pt idx="4">
                  <c:v>Metformin</c:v>
                </c:pt>
                <c:pt idx="5">
                  <c:v>Simvastatin</c:v>
                </c:pt>
                <c:pt idx="6">
                  <c:v>Gabapentin</c:v>
                </c:pt>
                <c:pt idx="7">
                  <c:v>Hydrochlorothiazide</c:v>
                </c:pt>
                <c:pt idx="8">
                  <c:v>Pregabalin</c:v>
                </c:pt>
                <c:pt idx="9">
                  <c:v>Ibuprofen</c:v>
                </c:pt>
                <c:pt idx="10">
                  <c:v>Spironolactone</c:v>
                </c:pt>
                <c:pt idx="11">
                  <c:v>Tinzaparin</c:v>
                </c:pt>
                <c:pt idx="12">
                  <c:v>Fondaparinux</c:v>
                </c:pt>
                <c:pt idx="13">
                  <c:v>Heparin</c:v>
                </c:pt>
                <c:pt idx="14">
                  <c:v>Metoclopramide</c:v>
                </c:pt>
                <c:pt idx="15">
                  <c:v>(Ramipril)</c:v>
                </c:pt>
                <c:pt idx="16">
                  <c:v>Ciprofloxacin</c:v>
                </c:pt>
                <c:pt idx="17">
                  <c:v>Nadroparin</c:v>
                </c:pt>
              </c:strCache>
            </c:strRef>
          </c:cat>
          <c:val>
            <c:numRef>
              <c:f>englisch!$B$1:$B$18</c:f>
              <c:numCache>
                <c:formatCode>General</c:formatCode>
                <c:ptCount val="18"/>
                <c:pt idx="0">
                  <c:v>3</c:v>
                </c:pt>
                <c:pt idx="1">
                  <c:v>3</c:v>
                </c:pt>
                <c:pt idx="2">
                  <c:v>3</c:v>
                </c:pt>
                <c:pt idx="3">
                  <c:v>3</c:v>
                </c:pt>
                <c:pt idx="4">
                  <c:v>4</c:v>
                </c:pt>
                <c:pt idx="5">
                  <c:v>4</c:v>
                </c:pt>
                <c:pt idx="6">
                  <c:v>5</c:v>
                </c:pt>
                <c:pt idx="7">
                  <c:v>5</c:v>
                </c:pt>
                <c:pt idx="8">
                  <c:v>5</c:v>
                </c:pt>
                <c:pt idx="9">
                  <c:v>6</c:v>
                </c:pt>
                <c:pt idx="10">
                  <c:v>6</c:v>
                </c:pt>
                <c:pt idx="11">
                  <c:v>7</c:v>
                </c:pt>
                <c:pt idx="12">
                  <c:v>8</c:v>
                </c:pt>
                <c:pt idx="13">
                  <c:v>8</c:v>
                </c:pt>
                <c:pt idx="14">
                  <c:v>9</c:v>
                </c:pt>
                <c:pt idx="15">
                  <c:v>10</c:v>
                </c:pt>
                <c:pt idx="16">
                  <c:v>12</c:v>
                </c:pt>
                <c:pt idx="17">
                  <c:v>32</c:v>
                </c:pt>
              </c:numCache>
            </c:numRef>
          </c:val>
        </c:ser>
        <c:dLbls>
          <c:showLegendKey val="0"/>
          <c:showVal val="0"/>
          <c:showCatName val="0"/>
          <c:showSerName val="0"/>
          <c:showPercent val="0"/>
          <c:showBubbleSize val="0"/>
        </c:dLbls>
        <c:gapWidth val="150"/>
        <c:axId val="212623360"/>
        <c:axId val="212624896"/>
      </c:barChart>
      <c:catAx>
        <c:axId val="212623360"/>
        <c:scaling>
          <c:orientation val="minMax"/>
        </c:scaling>
        <c:delete val="0"/>
        <c:axPos val="l"/>
        <c:numFmt formatCode="General" sourceLinked="1"/>
        <c:majorTickMark val="out"/>
        <c:minorTickMark val="none"/>
        <c:tickLblPos val="nextTo"/>
        <c:txPr>
          <a:bodyPr/>
          <a:lstStyle/>
          <a:p>
            <a:pPr>
              <a:defRPr sz="1800" baseline="0"/>
            </a:pPr>
            <a:endParaRPr lang="en-US"/>
          </a:p>
        </c:txPr>
        <c:crossAx val="212624896"/>
        <c:crosses val="autoZero"/>
        <c:auto val="1"/>
        <c:lblAlgn val="ctr"/>
        <c:lblOffset val="100"/>
        <c:noMultiLvlLbl val="0"/>
      </c:catAx>
      <c:valAx>
        <c:axId val="212624896"/>
        <c:scaling>
          <c:orientation val="minMax"/>
        </c:scaling>
        <c:delete val="0"/>
        <c:axPos val="b"/>
        <c:majorGridlines/>
        <c:title>
          <c:tx>
            <c:rich>
              <a:bodyPr rot="0" vert="horz"/>
              <a:lstStyle/>
              <a:p>
                <a:pPr>
                  <a:defRPr b="0"/>
                </a:pPr>
                <a:r>
                  <a:rPr lang="en-US" sz="1800" b="0"/>
                  <a:t>number of interventions [n]</a:t>
                </a:r>
              </a:p>
            </c:rich>
          </c:tx>
          <c:layout/>
          <c:overlay val="0"/>
          <c:spPr>
            <a:noFill/>
            <a:ln w="25400">
              <a:noFill/>
            </a:ln>
          </c:spPr>
        </c:title>
        <c:numFmt formatCode="General" sourceLinked="1"/>
        <c:majorTickMark val="out"/>
        <c:minorTickMark val="none"/>
        <c:tickLblPos val="nextTo"/>
        <c:txPr>
          <a:bodyPr/>
          <a:lstStyle/>
          <a:p>
            <a:pPr>
              <a:defRPr sz="1800"/>
            </a:pPr>
            <a:endParaRPr lang="en-US"/>
          </a:p>
        </c:txPr>
        <c:crossAx val="212623360"/>
        <c:crosses val="autoZero"/>
        <c:crossBetween val="between"/>
      </c:valAx>
    </c:plotArea>
    <c:plotVisOnly val="1"/>
    <c:dispBlanksAs val="gap"/>
    <c:showDLblsOverMax val="0"/>
  </c:chart>
  <c:spPr>
    <a:ln>
      <a:noFill/>
    </a:ln>
  </c:spPr>
  <c:externalData r:id="rId2">
    <c:autoUpdate val="0"/>
  </c:externalData>
</c:chartSpace>
</file>

<file path=ppt/diagrams/_rels/data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image" Target="../media/image50.jpeg"/></Relationships>
</file>

<file path=ppt/diagrams/_rels/data3.xml.rels><?xml version="1.0" encoding="UTF-8" standalone="yes"?>
<Relationships xmlns="http://schemas.openxmlformats.org/package/2006/relationships"><Relationship Id="rId1" Type="http://schemas.openxmlformats.org/officeDocument/2006/relationships/image" Target="../media/image51.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image" Target="../media/image50.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0AF65F-125D-48E1-A41B-9DE0F00C903A}" type="doc">
      <dgm:prSet loTypeId="urn:microsoft.com/office/officeart/2005/8/layout/venn1" loCatId="relationship" qsTypeId="urn:microsoft.com/office/officeart/2005/8/quickstyle/3d3" qsCatId="3D" csTypeId="urn:microsoft.com/office/officeart/2005/8/colors/colorful3" csCatId="colorful" phldr="1"/>
      <dgm:spPr/>
    </dgm:pt>
    <dgm:pt modelId="{507DC93D-125A-4EDC-A8EC-A58363C6EFED}">
      <dgm:prSet phldrT="[Texto]"/>
      <dgm:spPr/>
      <dgm:t>
        <a:bodyPr/>
        <a:lstStyle/>
        <a:p>
          <a:r>
            <a:rPr lang="en-US" noProof="0" dirty="0" smtClean="0"/>
            <a:t>Efficiency</a:t>
          </a:r>
          <a:endParaRPr lang="en-US" noProof="0" dirty="0"/>
        </a:p>
      </dgm:t>
    </dgm:pt>
    <dgm:pt modelId="{887A6222-82FE-462E-ADEC-3CBDB40F9514}" type="parTrans" cxnId="{C3672241-927E-49BB-9335-84D1F1C9F5FB}">
      <dgm:prSet/>
      <dgm:spPr/>
      <dgm:t>
        <a:bodyPr/>
        <a:lstStyle/>
        <a:p>
          <a:endParaRPr lang="es-ES"/>
        </a:p>
      </dgm:t>
    </dgm:pt>
    <dgm:pt modelId="{64E633A2-781E-4E0D-A066-F4975552F5A6}" type="sibTrans" cxnId="{C3672241-927E-49BB-9335-84D1F1C9F5FB}">
      <dgm:prSet/>
      <dgm:spPr/>
      <dgm:t>
        <a:bodyPr/>
        <a:lstStyle/>
        <a:p>
          <a:endParaRPr lang="es-ES"/>
        </a:p>
      </dgm:t>
    </dgm:pt>
    <dgm:pt modelId="{D567EAC6-0D87-4582-B799-73ACFD6BE901}">
      <dgm:prSet phldrT="[Texto]"/>
      <dgm:spPr/>
      <dgm:t>
        <a:bodyPr/>
        <a:lstStyle/>
        <a:p>
          <a:r>
            <a:rPr lang="es-ES" dirty="0" err="1" smtClean="0"/>
            <a:t>Reliability</a:t>
          </a:r>
          <a:endParaRPr lang="es-ES" dirty="0"/>
        </a:p>
      </dgm:t>
    </dgm:pt>
    <dgm:pt modelId="{6F5F2C50-DD37-4C79-A436-A4F3E0D54113}" type="parTrans" cxnId="{97AABC0F-D9E5-402B-A3DF-4E4E8F61EB24}">
      <dgm:prSet/>
      <dgm:spPr/>
      <dgm:t>
        <a:bodyPr/>
        <a:lstStyle/>
        <a:p>
          <a:endParaRPr lang="es-ES"/>
        </a:p>
      </dgm:t>
    </dgm:pt>
    <dgm:pt modelId="{F4DE308A-E704-4EAA-B197-ECBAD56C6F5A}" type="sibTrans" cxnId="{97AABC0F-D9E5-402B-A3DF-4E4E8F61EB24}">
      <dgm:prSet/>
      <dgm:spPr/>
      <dgm:t>
        <a:bodyPr/>
        <a:lstStyle/>
        <a:p>
          <a:endParaRPr lang="es-ES"/>
        </a:p>
      </dgm:t>
    </dgm:pt>
    <dgm:pt modelId="{550AC974-7D20-436F-BEF9-0FDC18A3D5D8}">
      <dgm:prSet phldrT="[Texto]"/>
      <dgm:spPr/>
      <dgm:t>
        <a:bodyPr/>
        <a:lstStyle/>
        <a:p>
          <a:r>
            <a:rPr lang="es-ES" dirty="0" err="1" smtClean="0"/>
            <a:t>Speed</a:t>
          </a:r>
          <a:endParaRPr lang="es-ES" dirty="0"/>
        </a:p>
      </dgm:t>
    </dgm:pt>
    <dgm:pt modelId="{0BDA9B8B-A1C1-42AE-ABCC-547E04A13B0D}" type="parTrans" cxnId="{D0808507-DB72-4A7E-B0A5-8C0FB176CE83}">
      <dgm:prSet/>
      <dgm:spPr/>
      <dgm:t>
        <a:bodyPr/>
        <a:lstStyle/>
        <a:p>
          <a:endParaRPr lang="es-ES"/>
        </a:p>
      </dgm:t>
    </dgm:pt>
    <dgm:pt modelId="{80F2DEC2-27AE-4282-9586-F724329112DB}" type="sibTrans" cxnId="{D0808507-DB72-4A7E-B0A5-8C0FB176CE83}">
      <dgm:prSet/>
      <dgm:spPr/>
      <dgm:t>
        <a:bodyPr/>
        <a:lstStyle/>
        <a:p>
          <a:endParaRPr lang="es-ES"/>
        </a:p>
      </dgm:t>
    </dgm:pt>
    <dgm:pt modelId="{FD88F63B-3015-430D-AD39-F85F933AF555}" type="pres">
      <dgm:prSet presAssocID="{6A0AF65F-125D-48E1-A41B-9DE0F00C903A}" presName="compositeShape" presStyleCnt="0">
        <dgm:presLayoutVars>
          <dgm:chMax val="7"/>
          <dgm:dir/>
          <dgm:resizeHandles val="exact"/>
        </dgm:presLayoutVars>
      </dgm:prSet>
      <dgm:spPr/>
    </dgm:pt>
    <dgm:pt modelId="{C7C9C5F3-348C-4B67-BD2A-5254E72C1A78}" type="pres">
      <dgm:prSet presAssocID="{507DC93D-125A-4EDC-A8EC-A58363C6EFED}" presName="circ1" presStyleLbl="vennNode1" presStyleIdx="0" presStyleCnt="3" custLinFactNeighborX="-2509" custLinFactNeighborY="3255"/>
      <dgm:spPr/>
      <dgm:t>
        <a:bodyPr/>
        <a:lstStyle/>
        <a:p>
          <a:endParaRPr lang="es-ES"/>
        </a:p>
      </dgm:t>
    </dgm:pt>
    <dgm:pt modelId="{22DDF691-57A7-4BFA-95F9-4719E42B78EE}" type="pres">
      <dgm:prSet presAssocID="{507DC93D-125A-4EDC-A8EC-A58363C6EFED}" presName="circ1Tx" presStyleLbl="revTx" presStyleIdx="0" presStyleCnt="0">
        <dgm:presLayoutVars>
          <dgm:chMax val="0"/>
          <dgm:chPref val="0"/>
          <dgm:bulletEnabled val="1"/>
        </dgm:presLayoutVars>
      </dgm:prSet>
      <dgm:spPr/>
      <dgm:t>
        <a:bodyPr/>
        <a:lstStyle/>
        <a:p>
          <a:endParaRPr lang="es-ES"/>
        </a:p>
      </dgm:t>
    </dgm:pt>
    <dgm:pt modelId="{BD428674-14BA-44AA-9FC6-76D8C658416F}" type="pres">
      <dgm:prSet presAssocID="{D567EAC6-0D87-4582-B799-73ACFD6BE901}" presName="circ2" presStyleLbl="vennNode1" presStyleIdx="1" presStyleCnt="3"/>
      <dgm:spPr/>
      <dgm:t>
        <a:bodyPr/>
        <a:lstStyle/>
        <a:p>
          <a:endParaRPr lang="es-ES"/>
        </a:p>
      </dgm:t>
    </dgm:pt>
    <dgm:pt modelId="{90D646F9-CCF1-4266-9263-2A90D05A5524}" type="pres">
      <dgm:prSet presAssocID="{D567EAC6-0D87-4582-B799-73ACFD6BE901}" presName="circ2Tx" presStyleLbl="revTx" presStyleIdx="0" presStyleCnt="0">
        <dgm:presLayoutVars>
          <dgm:chMax val="0"/>
          <dgm:chPref val="0"/>
          <dgm:bulletEnabled val="1"/>
        </dgm:presLayoutVars>
      </dgm:prSet>
      <dgm:spPr/>
      <dgm:t>
        <a:bodyPr/>
        <a:lstStyle/>
        <a:p>
          <a:endParaRPr lang="es-ES"/>
        </a:p>
      </dgm:t>
    </dgm:pt>
    <dgm:pt modelId="{AFC0BB4E-CE39-4175-9CC0-81F6B3B67432}" type="pres">
      <dgm:prSet presAssocID="{550AC974-7D20-436F-BEF9-0FDC18A3D5D8}" presName="circ3" presStyleLbl="vennNode1" presStyleIdx="2" presStyleCnt="3"/>
      <dgm:spPr/>
      <dgm:t>
        <a:bodyPr/>
        <a:lstStyle/>
        <a:p>
          <a:endParaRPr lang="es-ES"/>
        </a:p>
      </dgm:t>
    </dgm:pt>
    <dgm:pt modelId="{0DF86F40-3E98-4FC0-8BCB-5157B5B523A8}" type="pres">
      <dgm:prSet presAssocID="{550AC974-7D20-436F-BEF9-0FDC18A3D5D8}" presName="circ3Tx" presStyleLbl="revTx" presStyleIdx="0" presStyleCnt="0">
        <dgm:presLayoutVars>
          <dgm:chMax val="0"/>
          <dgm:chPref val="0"/>
          <dgm:bulletEnabled val="1"/>
        </dgm:presLayoutVars>
      </dgm:prSet>
      <dgm:spPr/>
      <dgm:t>
        <a:bodyPr/>
        <a:lstStyle/>
        <a:p>
          <a:endParaRPr lang="es-ES"/>
        </a:p>
      </dgm:t>
    </dgm:pt>
  </dgm:ptLst>
  <dgm:cxnLst>
    <dgm:cxn modelId="{9A2631A0-9CA0-40B5-B326-37A8FD30791C}" type="presOf" srcId="{550AC974-7D20-436F-BEF9-0FDC18A3D5D8}" destId="{AFC0BB4E-CE39-4175-9CC0-81F6B3B67432}" srcOrd="0" destOrd="0" presId="urn:microsoft.com/office/officeart/2005/8/layout/venn1"/>
    <dgm:cxn modelId="{D0808507-DB72-4A7E-B0A5-8C0FB176CE83}" srcId="{6A0AF65F-125D-48E1-A41B-9DE0F00C903A}" destId="{550AC974-7D20-436F-BEF9-0FDC18A3D5D8}" srcOrd="2" destOrd="0" parTransId="{0BDA9B8B-A1C1-42AE-ABCC-547E04A13B0D}" sibTransId="{80F2DEC2-27AE-4282-9586-F724329112DB}"/>
    <dgm:cxn modelId="{D303A6FE-E52B-4E5C-AD93-677796850952}" type="presOf" srcId="{D567EAC6-0D87-4582-B799-73ACFD6BE901}" destId="{BD428674-14BA-44AA-9FC6-76D8C658416F}" srcOrd="0" destOrd="0" presId="urn:microsoft.com/office/officeart/2005/8/layout/venn1"/>
    <dgm:cxn modelId="{C9FF4DEC-57BB-4D51-BEE3-7D785576D2CC}" type="presOf" srcId="{507DC93D-125A-4EDC-A8EC-A58363C6EFED}" destId="{22DDF691-57A7-4BFA-95F9-4719E42B78EE}" srcOrd="1" destOrd="0" presId="urn:microsoft.com/office/officeart/2005/8/layout/venn1"/>
    <dgm:cxn modelId="{6C8F2020-359B-4A3E-B30B-8B0CBB1DF2D3}" type="presOf" srcId="{507DC93D-125A-4EDC-A8EC-A58363C6EFED}" destId="{C7C9C5F3-348C-4B67-BD2A-5254E72C1A78}" srcOrd="0" destOrd="0" presId="urn:microsoft.com/office/officeart/2005/8/layout/venn1"/>
    <dgm:cxn modelId="{14F40A21-8B21-4BF0-9018-B74ABF44E0C3}" type="presOf" srcId="{550AC974-7D20-436F-BEF9-0FDC18A3D5D8}" destId="{0DF86F40-3E98-4FC0-8BCB-5157B5B523A8}" srcOrd="1" destOrd="0" presId="urn:microsoft.com/office/officeart/2005/8/layout/venn1"/>
    <dgm:cxn modelId="{C3672241-927E-49BB-9335-84D1F1C9F5FB}" srcId="{6A0AF65F-125D-48E1-A41B-9DE0F00C903A}" destId="{507DC93D-125A-4EDC-A8EC-A58363C6EFED}" srcOrd="0" destOrd="0" parTransId="{887A6222-82FE-462E-ADEC-3CBDB40F9514}" sibTransId="{64E633A2-781E-4E0D-A066-F4975552F5A6}"/>
    <dgm:cxn modelId="{97AABC0F-D9E5-402B-A3DF-4E4E8F61EB24}" srcId="{6A0AF65F-125D-48E1-A41B-9DE0F00C903A}" destId="{D567EAC6-0D87-4582-B799-73ACFD6BE901}" srcOrd="1" destOrd="0" parTransId="{6F5F2C50-DD37-4C79-A436-A4F3E0D54113}" sibTransId="{F4DE308A-E704-4EAA-B197-ECBAD56C6F5A}"/>
    <dgm:cxn modelId="{2F714CEA-4E91-4E2D-9914-C5B84144A910}" type="presOf" srcId="{D567EAC6-0D87-4582-B799-73ACFD6BE901}" destId="{90D646F9-CCF1-4266-9263-2A90D05A5524}" srcOrd="1" destOrd="0" presId="urn:microsoft.com/office/officeart/2005/8/layout/venn1"/>
    <dgm:cxn modelId="{CBB259A6-5577-4505-B383-2732E921E8B5}" type="presOf" srcId="{6A0AF65F-125D-48E1-A41B-9DE0F00C903A}" destId="{FD88F63B-3015-430D-AD39-F85F933AF555}" srcOrd="0" destOrd="0" presId="urn:microsoft.com/office/officeart/2005/8/layout/venn1"/>
    <dgm:cxn modelId="{122FEAC2-5F47-4C80-9A1F-11B466D06D58}" type="presParOf" srcId="{FD88F63B-3015-430D-AD39-F85F933AF555}" destId="{C7C9C5F3-348C-4B67-BD2A-5254E72C1A78}" srcOrd="0" destOrd="0" presId="urn:microsoft.com/office/officeart/2005/8/layout/venn1"/>
    <dgm:cxn modelId="{C42052B7-732A-404C-B143-EEE0AA667E7B}" type="presParOf" srcId="{FD88F63B-3015-430D-AD39-F85F933AF555}" destId="{22DDF691-57A7-4BFA-95F9-4719E42B78EE}" srcOrd="1" destOrd="0" presId="urn:microsoft.com/office/officeart/2005/8/layout/venn1"/>
    <dgm:cxn modelId="{5D6F1877-5B61-4A80-8921-43F4A74DD5AF}" type="presParOf" srcId="{FD88F63B-3015-430D-AD39-F85F933AF555}" destId="{BD428674-14BA-44AA-9FC6-76D8C658416F}" srcOrd="2" destOrd="0" presId="urn:microsoft.com/office/officeart/2005/8/layout/venn1"/>
    <dgm:cxn modelId="{CFF202D0-C162-4C6B-8497-8719B4CF304C}" type="presParOf" srcId="{FD88F63B-3015-430D-AD39-F85F933AF555}" destId="{90D646F9-CCF1-4266-9263-2A90D05A5524}" srcOrd="3" destOrd="0" presId="urn:microsoft.com/office/officeart/2005/8/layout/venn1"/>
    <dgm:cxn modelId="{A4F69640-F5CD-4886-9557-5BCCCDE37248}" type="presParOf" srcId="{FD88F63B-3015-430D-AD39-F85F933AF555}" destId="{AFC0BB4E-CE39-4175-9CC0-81F6B3B67432}" srcOrd="4" destOrd="0" presId="urn:microsoft.com/office/officeart/2005/8/layout/venn1"/>
    <dgm:cxn modelId="{002632C5-978B-4D13-902D-7D36ABAD4CAB}" type="presParOf" srcId="{FD88F63B-3015-430D-AD39-F85F933AF555}" destId="{0DF86F40-3E98-4FC0-8BCB-5157B5B523A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611A58-F9BE-4A6D-9812-3C83D9F535E1}" type="doc">
      <dgm:prSet loTypeId="urn:microsoft.com/office/officeart/2005/8/layout/vList3#5" loCatId="list" qsTypeId="urn:microsoft.com/office/officeart/2005/8/quickstyle/simple1" qsCatId="simple" csTypeId="urn:microsoft.com/office/officeart/2005/8/colors/colorful2" csCatId="colorful" phldr="1"/>
      <dgm:spPr/>
    </dgm:pt>
    <dgm:pt modelId="{D62584FE-1609-4034-A69E-E542A91B08F9}">
      <dgm:prSet phldrT="[Texto]" custT="1"/>
      <dgm:spPr/>
      <dgm:t>
        <a:bodyPr/>
        <a:lstStyle/>
        <a:p>
          <a:r>
            <a:rPr lang="es-ES" sz="2600" dirty="0" err="1" smtClean="0"/>
            <a:t>Sending</a:t>
          </a:r>
          <a:r>
            <a:rPr lang="es-ES" sz="2600" dirty="0" smtClean="0"/>
            <a:t> </a:t>
          </a:r>
          <a:r>
            <a:rPr lang="es-ES" sz="2600" dirty="0" err="1" smtClean="0"/>
            <a:t>inquiries</a:t>
          </a:r>
          <a:r>
            <a:rPr lang="es-ES" sz="2600" dirty="0" smtClean="0"/>
            <a:t> and </a:t>
          </a:r>
          <a:r>
            <a:rPr lang="es-ES" sz="2600" dirty="0" err="1" smtClean="0"/>
            <a:t>comments</a:t>
          </a:r>
          <a:r>
            <a:rPr lang="es-ES" sz="2600" dirty="0" smtClean="0"/>
            <a:t> </a:t>
          </a:r>
          <a:r>
            <a:rPr lang="es-ES" sz="2600" dirty="0" err="1" smtClean="0"/>
            <a:t>about</a:t>
          </a:r>
          <a:r>
            <a:rPr lang="es-ES" sz="2600" dirty="0" smtClean="0"/>
            <a:t> </a:t>
          </a:r>
          <a:r>
            <a:rPr lang="es-ES" sz="2600" dirty="0" err="1" smtClean="0"/>
            <a:t>side</a:t>
          </a:r>
          <a:r>
            <a:rPr lang="es-ES" sz="2600" dirty="0" smtClean="0"/>
            <a:t> </a:t>
          </a:r>
          <a:r>
            <a:rPr lang="es-ES" sz="2600" dirty="0" err="1" smtClean="0"/>
            <a:t>effects</a:t>
          </a:r>
          <a:r>
            <a:rPr lang="es-ES" sz="2600" dirty="0" smtClean="0"/>
            <a:t> and </a:t>
          </a:r>
          <a:r>
            <a:rPr lang="es-ES" sz="2600" dirty="0" err="1" smtClean="0"/>
            <a:t>interactions</a:t>
          </a:r>
          <a:endParaRPr lang="es-ES" sz="2600" dirty="0"/>
        </a:p>
      </dgm:t>
    </dgm:pt>
    <dgm:pt modelId="{B60DCFB7-63B2-42BC-B15F-25B4E0B8CAAB}" type="parTrans" cxnId="{CD4C7F3E-3F90-437D-A46B-F6C621F0F0A4}">
      <dgm:prSet/>
      <dgm:spPr/>
      <dgm:t>
        <a:bodyPr/>
        <a:lstStyle/>
        <a:p>
          <a:endParaRPr lang="es-ES"/>
        </a:p>
      </dgm:t>
    </dgm:pt>
    <dgm:pt modelId="{E7209D36-333A-420D-839F-8573B06AD808}" type="sibTrans" cxnId="{CD4C7F3E-3F90-437D-A46B-F6C621F0F0A4}">
      <dgm:prSet/>
      <dgm:spPr/>
      <dgm:t>
        <a:bodyPr/>
        <a:lstStyle/>
        <a:p>
          <a:endParaRPr lang="es-ES"/>
        </a:p>
      </dgm:t>
    </dgm:pt>
    <dgm:pt modelId="{28487742-1F6B-4BB0-ACF5-F201D3C179B5}">
      <dgm:prSet phldrT="[Texto]" custT="1"/>
      <dgm:spPr/>
      <dgm:t>
        <a:bodyPr/>
        <a:lstStyle/>
        <a:p>
          <a:r>
            <a:rPr lang="es-ES" sz="2600" b="0" dirty="0" err="1" smtClean="0"/>
            <a:t>Creation</a:t>
          </a:r>
          <a:r>
            <a:rPr lang="es-ES" sz="2600" b="0" dirty="0" smtClean="0"/>
            <a:t> of debate </a:t>
          </a:r>
          <a:r>
            <a:rPr lang="es-ES" sz="2600" b="0" dirty="0" err="1" smtClean="0"/>
            <a:t>forums</a:t>
          </a:r>
          <a:r>
            <a:rPr lang="es-ES" sz="2600" b="0" dirty="0" smtClean="0"/>
            <a:t>:</a:t>
          </a:r>
          <a:endParaRPr lang="es-ES" sz="2600" b="0" dirty="0"/>
        </a:p>
      </dgm:t>
    </dgm:pt>
    <dgm:pt modelId="{CF2BC452-5894-4EEF-AE97-12D755244A8A}" type="parTrans" cxnId="{9EBF186C-A330-4077-85E7-9854560A506D}">
      <dgm:prSet/>
      <dgm:spPr/>
      <dgm:t>
        <a:bodyPr/>
        <a:lstStyle/>
        <a:p>
          <a:endParaRPr lang="es-ES"/>
        </a:p>
      </dgm:t>
    </dgm:pt>
    <dgm:pt modelId="{B106C5B9-784C-424E-8068-CB3D47728FCC}" type="sibTrans" cxnId="{9EBF186C-A330-4077-85E7-9854560A506D}">
      <dgm:prSet/>
      <dgm:spPr/>
      <dgm:t>
        <a:bodyPr/>
        <a:lstStyle/>
        <a:p>
          <a:endParaRPr lang="es-ES"/>
        </a:p>
      </dgm:t>
    </dgm:pt>
    <dgm:pt modelId="{160D6860-BCFB-4A06-878F-6F015CFC78C3}">
      <dgm:prSet phldrT="[Texto]"/>
      <dgm:spPr/>
      <dgm:t>
        <a:bodyPr/>
        <a:lstStyle/>
        <a:p>
          <a:r>
            <a:rPr lang="es-ES" sz="1600" dirty="0" err="1" smtClean="0"/>
            <a:t>To</a:t>
          </a:r>
          <a:r>
            <a:rPr lang="es-ES" sz="1600" dirty="0" smtClean="0"/>
            <a:t> </a:t>
          </a:r>
          <a:r>
            <a:rPr lang="es-ES" sz="1600" dirty="0" err="1" smtClean="0"/>
            <a:t>answer</a:t>
          </a:r>
          <a:r>
            <a:rPr lang="es-ES" sz="1600" dirty="0" smtClean="0"/>
            <a:t> </a:t>
          </a:r>
          <a:r>
            <a:rPr lang="es-ES" sz="1600" dirty="0" err="1" smtClean="0"/>
            <a:t>questions</a:t>
          </a:r>
          <a:endParaRPr lang="es-ES" sz="1600" dirty="0"/>
        </a:p>
      </dgm:t>
    </dgm:pt>
    <dgm:pt modelId="{E92CA898-92E8-4870-BE7E-3596DB5BE378}" type="parTrans" cxnId="{BC51895B-0452-48E6-B3B0-7D5F0F27F062}">
      <dgm:prSet/>
      <dgm:spPr/>
      <dgm:t>
        <a:bodyPr/>
        <a:lstStyle/>
        <a:p>
          <a:endParaRPr lang="es-ES"/>
        </a:p>
      </dgm:t>
    </dgm:pt>
    <dgm:pt modelId="{A7D5FCFD-1AF5-4B65-8B3C-C3C8672515B5}" type="sibTrans" cxnId="{BC51895B-0452-48E6-B3B0-7D5F0F27F062}">
      <dgm:prSet/>
      <dgm:spPr/>
      <dgm:t>
        <a:bodyPr/>
        <a:lstStyle/>
        <a:p>
          <a:endParaRPr lang="es-ES"/>
        </a:p>
      </dgm:t>
    </dgm:pt>
    <dgm:pt modelId="{0E9E1483-C57E-48DB-813E-BDE2BE3DB0A2}">
      <dgm:prSet phldrT="[Texto]"/>
      <dgm:spPr/>
      <dgm:t>
        <a:bodyPr/>
        <a:lstStyle/>
        <a:p>
          <a:r>
            <a:rPr lang="es-ES" sz="1600" dirty="0" err="1" smtClean="0"/>
            <a:t>To</a:t>
          </a:r>
          <a:r>
            <a:rPr lang="es-ES" sz="1600" dirty="0" smtClean="0"/>
            <a:t> </a:t>
          </a:r>
          <a:r>
            <a:rPr lang="es-ES" sz="1600" dirty="0" err="1" smtClean="0"/>
            <a:t>promote</a:t>
          </a:r>
          <a:r>
            <a:rPr lang="es-ES" sz="1600" dirty="0" smtClean="0"/>
            <a:t> </a:t>
          </a:r>
          <a:r>
            <a:rPr lang="es-ES" sz="1600" dirty="0" err="1" smtClean="0"/>
            <a:t>knowledge</a:t>
          </a:r>
          <a:r>
            <a:rPr lang="es-ES" sz="1600" dirty="0" smtClean="0"/>
            <a:t> </a:t>
          </a:r>
          <a:r>
            <a:rPr lang="es-ES" sz="1600" dirty="0" err="1" smtClean="0"/>
            <a:t>sharing</a:t>
          </a:r>
          <a:r>
            <a:rPr lang="es-ES" sz="1600" dirty="0" smtClean="0"/>
            <a:t> </a:t>
          </a:r>
          <a:r>
            <a:rPr lang="es-ES" sz="1600" dirty="0" err="1" smtClean="0"/>
            <a:t>among</a:t>
          </a:r>
          <a:r>
            <a:rPr lang="es-ES" sz="1600" dirty="0" smtClean="0"/>
            <a:t> </a:t>
          </a:r>
          <a:r>
            <a:rPr lang="es-ES" sz="1600" dirty="0" err="1" smtClean="0"/>
            <a:t>participants</a:t>
          </a:r>
          <a:endParaRPr lang="es-ES" sz="1600" dirty="0"/>
        </a:p>
      </dgm:t>
    </dgm:pt>
    <dgm:pt modelId="{03C81B7C-5BEA-45DE-9EFC-E0E15B5E79B2}" type="parTrans" cxnId="{F38EFDA1-1F90-45C0-A0BB-B3DC5DA7786F}">
      <dgm:prSet/>
      <dgm:spPr/>
      <dgm:t>
        <a:bodyPr/>
        <a:lstStyle/>
        <a:p>
          <a:endParaRPr lang="es-ES"/>
        </a:p>
      </dgm:t>
    </dgm:pt>
    <dgm:pt modelId="{94E4523F-1033-4C97-AE01-CE126E17B5C1}" type="sibTrans" cxnId="{F38EFDA1-1F90-45C0-A0BB-B3DC5DA7786F}">
      <dgm:prSet/>
      <dgm:spPr/>
      <dgm:t>
        <a:bodyPr/>
        <a:lstStyle/>
        <a:p>
          <a:endParaRPr lang="es-ES"/>
        </a:p>
      </dgm:t>
    </dgm:pt>
    <dgm:pt modelId="{E44EE1EB-C848-479F-9D9B-FDFA135F2F43}" type="pres">
      <dgm:prSet presAssocID="{BC611A58-F9BE-4A6D-9812-3C83D9F535E1}" presName="linearFlow" presStyleCnt="0">
        <dgm:presLayoutVars>
          <dgm:dir/>
          <dgm:resizeHandles val="exact"/>
        </dgm:presLayoutVars>
      </dgm:prSet>
      <dgm:spPr/>
    </dgm:pt>
    <dgm:pt modelId="{103BC049-7BF7-474F-AB04-25A18DFF08FB}" type="pres">
      <dgm:prSet presAssocID="{D62584FE-1609-4034-A69E-E542A91B08F9}" presName="composite" presStyleCnt="0"/>
      <dgm:spPr/>
    </dgm:pt>
    <dgm:pt modelId="{C0104DA9-DEF8-41D0-A71B-BB0F29AA3624}" type="pres">
      <dgm:prSet presAssocID="{D62584FE-1609-4034-A69E-E542A91B08F9}" presName="imgShp" presStyleLbl="fgImgPlace1" presStyleIdx="0" presStyleCnt="2"/>
      <dgm:spPr>
        <a:blipFill rotWithShape="0">
          <a:blip xmlns:r="http://schemas.openxmlformats.org/officeDocument/2006/relationships" r:embed="rId1"/>
          <a:stretch>
            <a:fillRect/>
          </a:stretch>
        </a:blipFill>
      </dgm:spPr>
    </dgm:pt>
    <dgm:pt modelId="{36FE9F7E-F2D0-43A2-9D79-5B9B2254839E}" type="pres">
      <dgm:prSet presAssocID="{D62584FE-1609-4034-A69E-E542A91B08F9}" presName="txShp" presStyleLbl="node1" presStyleIdx="0" presStyleCnt="2">
        <dgm:presLayoutVars>
          <dgm:bulletEnabled val="1"/>
        </dgm:presLayoutVars>
      </dgm:prSet>
      <dgm:spPr/>
      <dgm:t>
        <a:bodyPr/>
        <a:lstStyle/>
        <a:p>
          <a:endParaRPr lang="es-ES"/>
        </a:p>
      </dgm:t>
    </dgm:pt>
    <dgm:pt modelId="{7A6AA0D8-DBAD-4839-A223-91C7125EDCCA}" type="pres">
      <dgm:prSet presAssocID="{E7209D36-333A-420D-839F-8573B06AD808}" presName="spacing" presStyleCnt="0"/>
      <dgm:spPr/>
    </dgm:pt>
    <dgm:pt modelId="{E8E5E997-963F-442F-89F7-6A377513F92D}" type="pres">
      <dgm:prSet presAssocID="{28487742-1F6B-4BB0-ACF5-F201D3C179B5}" presName="composite" presStyleCnt="0"/>
      <dgm:spPr/>
    </dgm:pt>
    <dgm:pt modelId="{75EAF213-D945-45BA-BDB8-2D67DF2A80AD}" type="pres">
      <dgm:prSet presAssocID="{28487742-1F6B-4BB0-ACF5-F201D3C179B5}" presName="imgShp" presStyleLbl="fgImgPlace1" presStyleIdx="1" presStyleCnt="2"/>
      <dgm:spPr>
        <a:blipFill rotWithShape="0">
          <a:blip xmlns:r="http://schemas.openxmlformats.org/officeDocument/2006/relationships" r:embed="rId2"/>
          <a:stretch>
            <a:fillRect/>
          </a:stretch>
        </a:blipFill>
      </dgm:spPr>
    </dgm:pt>
    <dgm:pt modelId="{82D2E3CD-2B59-451C-9B7C-4ED0D6DC73D1}" type="pres">
      <dgm:prSet presAssocID="{28487742-1F6B-4BB0-ACF5-F201D3C179B5}" presName="txShp" presStyleLbl="node1" presStyleIdx="1" presStyleCnt="2">
        <dgm:presLayoutVars>
          <dgm:bulletEnabled val="1"/>
        </dgm:presLayoutVars>
      </dgm:prSet>
      <dgm:spPr/>
      <dgm:t>
        <a:bodyPr/>
        <a:lstStyle/>
        <a:p>
          <a:endParaRPr lang="es-ES"/>
        </a:p>
      </dgm:t>
    </dgm:pt>
  </dgm:ptLst>
  <dgm:cxnLst>
    <dgm:cxn modelId="{BC51895B-0452-48E6-B3B0-7D5F0F27F062}" srcId="{28487742-1F6B-4BB0-ACF5-F201D3C179B5}" destId="{160D6860-BCFB-4A06-878F-6F015CFC78C3}" srcOrd="0" destOrd="0" parTransId="{E92CA898-92E8-4870-BE7E-3596DB5BE378}" sibTransId="{A7D5FCFD-1AF5-4B65-8B3C-C3C8672515B5}"/>
    <dgm:cxn modelId="{F8ABD714-474B-42E2-BC61-5FFE9A89843F}" type="presOf" srcId="{160D6860-BCFB-4A06-878F-6F015CFC78C3}" destId="{82D2E3CD-2B59-451C-9B7C-4ED0D6DC73D1}" srcOrd="0" destOrd="1" presId="urn:microsoft.com/office/officeart/2005/8/layout/vList3#5"/>
    <dgm:cxn modelId="{4F116D6D-52A6-4F2E-99FF-2467518D710C}" type="presOf" srcId="{28487742-1F6B-4BB0-ACF5-F201D3C179B5}" destId="{82D2E3CD-2B59-451C-9B7C-4ED0D6DC73D1}" srcOrd="0" destOrd="0" presId="urn:microsoft.com/office/officeart/2005/8/layout/vList3#5"/>
    <dgm:cxn modelId="{CD4C7F3E-3F90-437D-A46B-F6C621F0F0A4}" srcId="{BC611A58-F9BE-4A6D-9812-3C83D9F535E1}" destId="{D62584FE-1609-4034-A69E-E542A91B08F9}" srcOrd="0" destOrd="0" parTransId="{B60DCFB7-63B2-42BC-B15F-25B4E0B8CAAB}" sibTransId="{E7209D36-333A-420D-839F-8573B06AD808}"/>
    <dgm:cxn modelId="{55B2DF2D-9D8C-4DAD-9E8E-DCB643AE8631}" type="presOf" srcId="{0E9E1483-C57E-48DB-813E-BDE2BE3DB0A2}" destId="{82D2E3CD-2B59-451C-9B7C-4ED0D6DC73D1}" srcOrd="0" destOrd="2" presId="urn:microsoft.com/office/officeart/2005/8/layout/vList3#5"/>
    <dgm:cxn modelId="{9EBF186C-A330-4077-85E7-9854560A506D}" srcId="{BC611A58-F9BE-4A6D-9812-3C83D9F535E1}" destId="{28487742-1F6B-4BB0-ACF5-F201D3C179B5}" srcOrd="1" destOrd="0" parTransId="{CF2BC452-5894-4EEF-AE97-12D755244A8A}" sibTransId="{B106C5B9-784C-424E-8068-CB3D47728FCC}"/>
    <dgm:cxn modelId="{1F4248F9-121B-409E-A54B-89C6DC360EA0}" type="presOf" srcId="{BC611A58-F9BE-4A6D-9812-3C83D9F535E1}" destId="{E44EE1EB-C848-479F-9D9B-FDFA135F2F43}" srcOrd="0" destOrd="0" presId="urn:microsoft.com/office/officeart/2005/8/layout/vList3#5"/>
    <dgm:cxn modelId="{D7FC93DA-F1C3-4EA3-B4CA-E350470FB61F}" type="presOf" srcId="{D62584FE-1609-4034-A69E-E542A91B08F9}" destId="{36FE9F7E-F2D0-43A2-9D79-5B9B2254839E}" srcOrd="0" destOrd="0" presId="urn:microsoft.com/office/officeart/2005/8/layout/vList3#5"/>
    <dgm:cxn modelId="{F38EFDA1-1F90-45C0-A0BB-B3DC5DA7786F}" srcId="{28487742-1F6B-4BB0-ACF5-F201D3C179B5}" destId="{0E9E1483-C57E-48DB-813E-BDE2BE3DB0A2}" srcOrd="1" destOrd="0" parTransId="{03C81B7C-5BEA-45DE-9EFC-E0E15B5E79B2}" sibTransId="{94E4523F-1033-4C97-AE01-CE126E17B5C1}"/>
    <dgm:cxn modelId="{62427B38-ED2C-4F2F-B329-64B2A95E810F}" type="presParOf" srcId="{E44EE1EB-C848-479F-9D9B-FDFA135F2F43}" destId="{103BC049-7BF7-474F-AB04-25A18DFF08FB}" srcOrd="0" destOrd="0" presId="urn:microsoft.com/office/officeart/2005/8/layout/vList3#5"/>
    <dgm:cxn modelId="{5504C791-A1FA-4030-9F45-048451757469}" type="presParOf" srcId="{103BC049-7BF7-474F-AB04-25A18DFF08FB}" destId="{C0104DA9-DEF8-41D0-A71B-BB0F29AA3624}" srcOrd="0" destOrd="0" presId="urn:microsoft.com/office/officeart/2005/8/layout/vList3#5"/>
    <dgm:cxn modelId="{65E92EBC-E15C-4E75-91DC-349EB0EA5DEC}" type="presParOf" srcId="{103BC049-7BF7-474F-AB04-25A18DFF08FB}" destId="{36FE9F7E-F2D0-43A2-9D79-5B9B2254839E}" srcOrd="1" destOrd="0" presId="urn:microsoft.com/office/officeart/2005/8/layout/vList3#5"/>
    <dgm:cxn modelId="{48F1E6E8-888D-43CC-AC88-12A0AEAE6B68}" type="presParOf" srcId="{E44EE1EB-C848-479F-9D9B-FDFA135F2F43}" destId="{7A6AA0D8-DBAD-4839-A223-91C7125EDCCA}" srcOrd="1" destOrd="0" presId="urn:microsoft.com/office/officeart/2005/8/layout/vList3#5"/>
    <dgm:cxn modelId="{ABEE0164-61EE-4705-A4E0-B90C5B0AEA14}" type="presParOf" srcId="{E44EE1EB-C848-479F-9D9B-FDFA135F2F43}" destId="{E8E5E997-963F-442F-89F7-6A377513F92D}" srcOrd="2" destOrd="0" presId="urn:microsoft.com/office/officeart/2005/8/layout/vList3#5"/>
    <dgm:cxn modelId="{805E41D8-2A47-4185-ABD5-8567675ACDEF}" type="presParOf" srcId="{E8E5E997-963F-442F-89F7-6A377513F92D}" destId="{75EAF213-D945-45BA-BDB8-2D67DF2A80AD}" srcOrd="0" destOrd="0" presId="urn:microsoft.com/office/officeart/2005/8/layout/vList3#5"/>
    <dgm:cxn modelId="{019A2E00-F601-418B-A128-C8284714BC73}" type="presParOf" srcId="{E8E5E997-963F-442F-89F7-6A377513F92D}" destId="{82D2E3CD-2B59-451C-9B7C-4ED0D6DC73D1}" srcOrd="1" destOrd="0" presId="urn:microsoft.com/office/officeart/2005/8/layout/vList3#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611A58-F9BE-4A6D-9812-3C83D9F535E1}" type="doc">
      <dgm:prSet loTypeId="urn:microsoft.com/office/officeart/2005/8/layout/vList3#6" loCatId="list" qsTypeId="urn:microsoft.com/office/officeart/2005/8/quickstyle/simple1" qsCatId="simple" csTypeId="urn:microsoft.com/office/officeart/2005/8/colors/colorful2" csCatId="colorful" phldr="1"/>
      <dgm:spPr/>
    </dgm:pt>
    <dgm:pt modelId="{D62584FE-1609-4034-A69E-E542A91B08F9}">
      <dgm:prSet phldrT="[Texto]"/>
      <dgm:spPr/>
      <dgm:t>
        <a:bodyPr/>
        <a:lstStyle/>
        <a:p>
          <a:r>
            <a:rPr lang="es-ES" b="0" dirty="0" err="1" smtClean="0"/>
            <a:t>Drug</a:t>
          </a:r>
          <a:r>
            <a:rPr lang="es-ES" b="0" dirty="0" smtClean="0"/>
            <a:t> </a:t>
          </a:r>
          <a:r>
            <a:rPr lang="es-ES" b="0" dirty="0" err="1" smtClean="0"/>
            <a:t>interactions</a:t>
          </a:r>
          <a:r>
            <a:rPr lang="es-ES" b="0" dirty="0" smtClean="0"/>
            <a:t> </a:t>
          </a:r>
          <a:r>
            <a:rPr lang="es-ES" b="0" dirty="0" err="1" smtClean="0"/>
            <a:t>database</a:t>
          </a:r>
          <a:endParaRPr lang="es-ES" b="0" dirty="0" smtClean="0"/>
        </a:p>
      </dgm:t>
    </dgm:pt>
    <dgm:pt modelId="{B60DCFB7-63B2-42BC-B15F-25B4E0B8CAAB}" type="parTrans" cxnId="{CD4C7F3E-3F90-437D-A46B-F6C621F0F0A4}">
      <dgm:prSet/>
      <dgm:spPr/>
      <dgm:t>
        <a:bodyPr/>
        <a:lstStyle/>
        <a:p>
          <a:endParaRPr lang="es-ES"/>
        </a:p>
      </dgm:t>
    </dgm:pt>
    <dgm:pt modelId="{E7209D36-333A-420D-839F-8573B06AD808}" type="sibTrans" cxnId="{CD4C7F3E-3F90-437D-A46B-F6C621F0F0A4}">
      <dgm:prSet/>
      <dgm:spPr/>
      <dgm:t>
        <a:bodyPr/>
        <a:lstStyle/>
        <a:p>
          <a:endParaRPr lang="es-ES"/>
        </a:p>
      </dgm:t>
    </dgm:pt>
    <dgm:pt modelId="{28487742-1F6B-4BB0-ACF5-F201D3C179B5}">
      <dgm:prSet phldrT="[Texto]" custT="1"/>
      <dgm:spPr/>
      <dgm:t>
        <a:bodyPr/>
        <a:lstStyle/>
        <a:p>
          <a:r>
            <a:rPr lang="en-US" sz="2600" dirty="0" smtClean="0"/>
            <a:t>Written information </a:t>
          </a:r>
        </a:p>
        <a:p>
          <a:r>
            <a:rPr lang="en-US" sz="1600" dirty="0" smtClean="0"/>
            <a:t>(package leaflet for patient, bibliography and links to webpages of scientific societies)</a:t>
          </a:r>
          <a:endParaRPr lang="es-ES" sz="1600" b="0" dirty="0"/>
        </a:p>
      </dgm:t>
    </dgm:pt>
    <dgm:pt modelId="{CF2BC452-5894-4EEF-AE97-12D755244A8A}" type="parTrans" cxnId="{9EBF186C-A330-4077-85E7-9854560A506D}">
      <dgm:prSet/>
      <dgm:spPr/>
      <dgm:t>
        <a:bodyPr/>
        <a:lstStyle/>
        <a:p>
          <a:endParaRPr lang="es-ES"/>
        </a:p>
      </dgm:t>
    </dgm:pt>
    <dgm:pt modelId="{B106C5B9-784C-424E-8068-CB3D47728FCC}" type="sibTrans" cxnId="{9EBF186C-A330-4077-85E7-9854560A506D}">
      <dgm:prSet/>
      <dgm:spPr/>
      <dgm:t>
        <a:bodyPr/>
        <a:lstStyle/>
        <a:p>
          <a:endParaRPr lang="es-ES"/>
        </a:p>
      </dgm:t>
    </dgm:pt>
    <dgm:pt modelId="{E44EE1EB-C848-479F-9D9B-FDFA135F2F43}" type="pres">
      <dgm:prSet presAssocID="{BC611A58-F9BE-4A6D-9812-3C83D9F535E1}" presName="linearFlow" presStyleCnt="0">
        <dgm:presLayoutVars>
          <dgm:dir/>
          <dgm:resizeHandles val="exact"/>
        </dgm:presLayoutVars>
      </dgm:prSet>
      <dgm:spPr/>
    </dgm:pt>
    <dgm:pt modelId="{103BC049-7BF7-474F-AB04-25A18DFF08FB}" type="pres">
      <dgm:prSet presAssocID="{D62584FE-1609-4034-A69E-E542A91B08F9}" presName="composite" presStyleCnt="0"/>
      <dgm:spPr/>
    </dgm:pt>
    <dgm:pt modelId="{C0104DA9-DEF8-41D0-A71B-BB0F29AA3624}" type="pres">
      <dgm:prSet presAssocID="{D62584FE-1609-4034-A69E-E542A91B08F9}" presName="imgShp" presStyleLbl="fgImgPlace1" presStyleIdx="0" presStyleCnt="2" custScaleX="36692" custScaleY="41255" custLinFactNeighborX="9320" custLinFactNeighborY="-16282"/>
      <dgm:spPr/>
    </dgm:pt>
    <dgm:pt modelId="{36FE9F7E-F2D0-43A2-9D79-5B9B2254839E}" type="pres">
      <dgm:prSet presAssocID="{D62584FE-1609-4034-A69E-E542A91B08F9}" presName="txShp" presStyleLbl="node1" presStyleIdx="0" presStyleCnt="2" custScaleX="107602" custScaleY="30040" custLinFactNeighborX="2266" custLinFactNeighborY="-19316">
        <dgm:presLayoutVars>
          <dgm:bulletEnabled val="1"/>
        </dgm:presLayoutVars>
      </dgm:prSet>
      <dgm:spPr/>
      <dgm:t>
        <a:bodyPr/>
        <a:lstStyle/>
        <a:p>
          <a:endParaRPr lang="es-ES"/>
        </a:p>
      </dgm:t>
    </dgm:pt>
    <dgm:pt modelId="{7A6AA0D8-DBAD-4839-A223-91C7125EDCCA}" type="pres">
      <dgm:prSet presAssocID="{E7209D36-333A-420D-839F-8573B06AD808}" presName="spacing" presStyleCnt="0"/>
      <dgm:spPr/>
    </dgm:pt>
    <dgm:pt modelId="{E8E5E997-963F-442F-89F7-6A377513F92D}" type="pres">
      <dgm:prSet presAssocID="{28487742-1F6B-4BB0-ACF5-F201D3C179B5}" presName="composite" presStyleCnt="0"/>
      <dgm:spPr/>
    </dgm:pt>
    <dgm:pt modelId="{75EAF213-D945-45BA-BDB8-2D67DF2A80AD}" type="pres">
      <dgm:prSet presAssocID="{28487742-1F6B-4BB0-ACF5-F201D3C179B5}" presName="imgShp" presStyleLbl="fgImgPlace1" presStyleIdx="1" presStyleCnt="2" custScaleX="32819" custScaleY="35828" custLinFactNeighborX="4338" custLinFactNeighborY="14957"/>
      <dgm:spPr>
        <a:blipFill rotWithShape="0">
          <a:blip xmlns:r="http://schemas.openxmlformats.org/officeDocument/2006/relationships" r:embed="rId1"/>
          <a:stretch>
            <a:fillRect/>
          </a:stretch>
        </a:blipFill>
      </dgm:spPr>
    </dgm:pt>
    <dgm:pt modelId="{82D2E3CD-2B59-451C-9B7C-4ED0D6DC73D1}" type="pres">
      <dgm:prSet presAssocID="{28487742-1F6B-4BB0-ACF5-F201D3C179B5}" presName="txShp" presStyleLbl="node1" presStyleIdx="1" presStyleCnt="2" custScaleX="115927" custScaleY="37296" custLinFactNeighborX="729" custLinFactNeighborY="12975">
        <dgm:presLayoutVars>
          <dgm:bulletEnabled val="1"/>
        </dgm:presLayoutVars>
      </dgm:prSet>
      <dgm:spPr/>
      <dgm:t>
        <a:bodyPr/>
        <a:lstStyle/>
        <a:p>
          <a:endParaRPr lang="es-ES"/>
        </a:p>
      </dgm:t>
    </dgm:pt>
  </dgm:ptLst>
  <dgm:cxnLst>
    <dgm:cxn modelId="{CD4C7F3E-3F90-437D-A46B-F6C621F0F0A4}" srcId="{BC611A58-F9BE-4A6D-9812-3C83D9F535E1}" destId="{D62584FE-1609-4034-A69E-E542A91B08F9}" srcOrd="0" destOrd="0" parTransId="{B60DCFB7-63B2-42BC-B15F-25B4E0B8CAAB}" sibTransId="{E7209D36-333A-420D-839F-8573B06AD808}"/>
    <dgm:cxn modelId="{9EBF186C-A330-4077-85E7-9854560A506D}" srcId="{BC611A58-F9BE-4A6D-9812-3C83D9F535E1}" destId="{28487742-1F6B-4BB0-ACF5-F201D3C179B5}" srcOrd="1" destOrd="0" parTransId="{CF2BC452-5894-4EEF-AE97-12D755244A8A}" sibTransId="{B106C5B9-784C-424E-8068-CB3D47728FCC}"/>
    <dgm:cxn modelId="{35882FBF-E272-448F-A53E-4A24ECDAFFDE}" type="presOf" srcId="{D62584FE-1609-4034-A69E-E542A91B08F9}" destId="{36FE9F7E-F2D0-43A2-9D79-5B9B2254839E}" srcOrd="0" destOrd="0" presId="urn:microsoft.com/office/officeart/2005/8/layout/vList3#6"/>
    <dgm:cxn modelId="{F0C4D0A4-0A8B-4DD5-A20D-FFAE8F27009E}" type="presOf" srcId="{BC611A58-F9BE-4A6D-9812-3C83D9F535E1}" destId="{E44EE1EB-C848-479F-9D9B-FDFA135F2F43}" srcOrd="0" destOrd="0" presId="urn:microsoft.com/office/officeart/2005/8/layout/vList3#6"/>
    <dgm:cxn modelId="{13D64D22-D727-4121-8002-AA2AFC03042D}" type="presOf" srcId="{28487742-1F6B-4BB0-ACF5-F201D3C179B5}" destId="{82D2E3CD-2B59-451C-9B7C-4ED0D6DC73D1}" srcOrd="0" destOrd="0" presId="urn:microsoft.com/office/officeart/2005/8/layout/vList3#6"/>
    <dgm:cxn modelId="{4E7E8C0F-E9E4-4729-B2EF-B41EC362D006}" type="presParOf" srcId="{E44EE1EB-C848-479F-9D9B-FDFA135F2F43}" destId="{103BC049-7BF7-474F-AB04-25A18DFF08FB}" srcOrd="0" destOrd="0" presId="urn:microsoft.com/office/officeart/2005/8/layout/vList3#6"/>
    <dgm:cxn modelId="{7AF8D7D5-D891-459E-95CC-09183BF60BFA}" type="presParOf" srcId="{103BC049-7BF7-474F-AB04-25A18DFF08FB}" destId="{C0104DA9-DEF8-41D0-A71B-BB0F29AA3624}" srcOrd="0" destOrd="0" presId="urn:microsoft.com/office/officeart/2005/8/layout/vList3#6"/>
    <dgm:cxn modelId="{155ED58D-452D-4B54-BB72-962B1FFA395B}" type="presParOf" srcId="{103BC049-7BF7-474F-AB04-25A18DFF08FB}" destId="{36FE9F7E-F2D0-43A2-9D79-5B9B2254839E}" srcOrd="1" destOrd="0" presId="urn:microsoft.com/office/officeart/2005/8/layout/vList3#6"/>
    <dgm:cxn modelId="{8967E95B-42AC-4890-9B20-DE67D54C4206}" type="presParOf" srcId="{E44EE1EB-C848-479F-9D9B-FDFA135F2F43}" destId="{7A6AA0D8-DBAD-4839-A223-91C7125EDCCA}" srcOrd="1" destOrd="0" presId="urn:microsoft.com/office/officeart/2005/8/layout/vList3#6"/>
    <dgm:cxn modelId="{E2815FB0-97C7-4DEA-B1E0-4A840DB66EDB}" type="presParOf" srcId="{E44EE1EB-C848-479F-9D9B-FDFA135F2F43}" destId="{E8E5E997-963F-442F-89F7-6A377513F92D}" srcOrd="2" destOrd="0" presId="urn:microsoft.com/office/officeart/2005/8/layout/vList3#6"/>
    <dgm:cxn modelId="{B136331F-3DBE-4AFB-84C0-B9C10034B607}" type="presParOf" srcId="{E8E5E997-963F-442F-89F7-6A377513F92D}" destId="{75EAF213-D945-45BA-BDB8-2D67DF2A80AD}" srcOrd="0" destOrd="0" presId="urn:microsoft.com/office/officeart/2005/8/layout/vList3#6"/>
    <dgm:cxn modelId="{AFC14267-2917-4BE9-B7AE-94D8B58978C7}" type="presParOf" srcId="{E8E5E997-963F-442F-89F7-6A377513F92D}" destId="{82D2E3CD-2B59-451C-9B7C-4ED0D6DC73D1}" srcOrd="1" destOrd="0" presId="urn:microsoft.com/office/officeart/2005/8/layout/vList3#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81D58A-9FDC-4265-A295-DBCA2AC28C33}" type="doc">
      <dgm:prSet loTypeId="urn:microsoft.com/office/officeart/2005/8/layout/hProcess9" loCatId="" qsTypeId="urn:microsoft.com/office/officeart/2005/8/quickstyle/simple1" qsCatId="simple" csTypeId="urn:microsoft.com/office/officeart/2005/8/colors/accent1_2" csCatId="accent1" phldr="1"/>
      <dgm:spPr/>
    </dgm:pt>
    <dgm:pt modelId="{7A0C9298-4487-4695-98CB-6AD2527CFEB4}">
      <dgm:prSet phldrT="[Texto]" custT="1"/>
      <dgm:spPr/>
      <dgm:t>
        <a:bodyPr/>
        <a:lstStyle/>
        <a:p>
          <a:pPr rtl="0"/>
          <a:r>
            <a:rPr lang="es-ES" sz="1600" dirty="0" smtClean="0">
              <a:latin typeface="+mn-lt"/>
              <a:ea typeface="Zapf Dingbats"/>
              <a:cs typeface="Arial"/>
              <a:sym typeface="Zapf Dingbats"/>
            </a:rPr>
            <a:t>✓ </a:t>
          </a:r>
          <a:r>
            <a:rPr lang="es-ES" sz="1600" dirty="0" err="1" smtClean="0">
              <a:latin typeface="+mn-lt"/>
              <a:cs typeface="Arial"/>
            </a:rPr>
            <a:t>The</a:t>
          </a:r>
          <a:r>
            <a:rPr lang="es-ES" sz="1600" dirty="0" smtClean="0">
              <a:latin typeface="+mn-lt"/>
              <a:cs typeface="Arial"/>
            </a:rPr>
            <a:t> </a:t>
          </a:r>
          <a:r>
            <a:rPr lang="es-ES" sz="1600" dirty="0" err="1" smtClean="0">
              <a:latin typeface="+mn-lt"/>
              <a:cs typeface="Arial"/>
            </a:rPr>
            <a:t>equal</a:t>
          </a:r>
          <a:r>
            <a:rPr lang="es-ES" sz="1600" dirty="0" smtClean="0">
              <a:latin typeface="+mn-lt"/>
              <a:cs typeface="Arial"/>
            </a:rPr>
            <a:t> </a:t>
          </a:r>
          <a:r>
            <a:rPr lang="es-ES" sz="1600" dirty="0" err="1" smtClean="0">
              <a:latin typeface="+mn-lt"/>
              <a:cs typeface="Arial"/>
            </a:rPr>
            <a:t>treatment</a:t>
          </a:r>
          <a:r>
            <a:rPr lang="es-ES" sz="1600" dirty="0" smtClean="0">
              <a:latin typeface="+mn-lt"/>
              <a:cs typeface="Arial"/>
            </a:rPr>
            <a:t> of </a:t>
          </a:r>
          <a:r>
            <a:rPr lang="es-ES" sz="1600" dirty="0" err="1" smtClean="0">
              <a:latin typeface="+mn-lt"/>
              <a:cs typeface="Arial"/>
            </a:rPr>
            <a:t>all</a:t>
          </a:r>
          <a:r>
            <a:rPr lang="es-ES" sz="1600" dirty="0" smtClean="0">
              <a:latin typeface="+mn-lt"/>
              <a:cs typeface="Arial"/>
            </a:rPr>
            <a:t> </a:t>
          </a:r>
          <a:r>
            <a:rPr lang="es-ES" sz="1600" dirty="0" err="1" smtClean="0">
              <a:latin typeface="+mn-lt"/>
              <a:cs typeface="Arial"/>
            </a:rPr>
            <a:t>patients</a:t>
          </a:r>
          <a:r>
            <a:rPr lang="es-ES" sz="1600" dirty="0" smtClean="0">
              <a:latin typeface="+mn-lt"/>
              <a:cs typeface="Arial"/>
            </a:rPr>
            <a:t> </a:t>
          </a:r>
        </a:p>
        <a:p>
          <a:pPr rtl="0"/>
          <a:r>
            <a:rPr lang="es-ES" sz="1600" dirty="0" smtClean="0">
              <a:latin typeface="+mn-lt"/>
              <a:ea typeface="Zapf Dingbats"/>
              <a:cs typeface="Arial"/>
              <a:sym typeface="Zapf Dingbats"/>
            </a:rPr>
            <a:t>✓ </a:t>
          </a:r>
          <a:r>
            <a:rPr lang="es-ES" sz="1600" dirty="0" err="1" smtClean="0">
              <a:latin typeface="+mn-lt"/>
              <a:cs typeface="Arial"/>
            </a:rPr>
            <a:t>To</a:t>
          </a:r>
          <a:r>
            <a:rPr lang="es-ES" sz="1600" dirty="0" smtClean="0">
              <a:latin typeface="+mn-lt"/>
              <a:cs typeface="Arial"/>
            </a:rPr>
            <a:t> </a:t>
          </a:r>
          <a:r>
            <a:rPr lang="es-ES" sz="1600" dirty="0" err="1" smtClean="0">
              <a:latin typeface="+mn-lt"/>
              <a:cs typeface="Arial"/>
            </a:rPr>
            <a:t>work</a:t>
          </a:r>
          <a:r>
            <a:rPr lang="es-ES" sz="1600" dirty="0" smtClean="0">
              <a:latin typeface="+mn-lt"/>
              <a:cs typeface="Arial"/>
            </a:rPr>
            <a:t> </a:t>
          </a:r>
          <a:r>
            <a:rPr lang="es-ES" sz="1600" dirty="0" err="1" smtClean="0">
              <a:latin typeface="+mn-lt"/>
              <a:cs typeface="Arial"/>
            </a:rPr>
            <a:t>together</a:t>
          </a:r>
          <a:r>
            <a:rPr lang="es-ES" sz="1600" dirty="0" smtClean="0">
              <a:latin typeface="+mn-lt"/>
              <a:cs typeface="Arial"/>
            </a:rPr>
            <a:t> </a:t>
          </a:r>
          <a:r>
            <a:rPr lang="es-ES" sz="1600" dirty="0" err="1" smtClean="0">
              <a:latin typeface="+mn-lt"/>
              <a:cs typeface="Arial"/>
            </a:rPr>
            <a:t>for</a:t>
          </a:r>
          <a:r>
            <a:rPr lang="es-ES" sz="1600" dirty="0" smtClean="0">
              <a:latin typeface="+mn-lt"/>
              <a:cs typeface="Arial"/>
            </a:rPr>
            <a:t> </a:t>
          </a:r>
          <a:r>
            <a:rPr lang="es-ES" sz="1600" dirty="0" err="1" smtClean="0">
              <a:latin typeface="+mn-lt"/>
              <a:cs typeface="Arial"/>
            </a:rPr>
            <a:t>the</a:t>
          </a:r>
          <a:r>
            <a:rPr lang="es-ES" sz="1600" dirty="0" smtClean="0">
              <a:latin typeface="+mn-lt"/>
              <a:cs typeface="Arial"/>
            </a:rPr>
            <a:t> </a:t>
          </a:r>
          <a:r>
            <a:rPr lang="es-ES" sz="1600" dirty="0" err="1" smtClean="0">
              <a:latin typeface="+mn-lt"/>
              <a:cs typeface="Arial"/>
            </a:rPr>
            <a:t>same</a:t>
          </a:r>
          <a:r>
            <a:rPr lang="es-ES" sz="1600" dirty="0" smtClean="0">
              <a:latin typeface="+mn-lt"/>
              <a:cs typeface="Arial"/>
            </a:rPr>
            <a:t> cause and </a:t>
          </a:r>
          <a:r>
            <a:rPr lang="es-ES" sz="1600" dirty="0" err="1" smtClean="0">
              <a:latin typeface="+mn-lt"/>
              <a:cs typeface="Arial"/>
            </a:rPr>
            <a:t>overcome</a:t>
          </a:r>
          <a:r>
            <a:rPr lang="es-ES" sz="1600" dirty="0" smtClean="0">
              <a:latin typeface="+mn-lt"/>
              <a:cs typeface="Arial"/>
            </a:rPr>
            <a:t> individual </a:t>
          </a:r>
          <a:r>
            <a:rPr lang="es-ES" sz="1600" dirty="0" err="1" smtClean="0">
              <a:latin typeface="+mn-lt"/>
              <a:cs typeface="Arial"/>
            </a:rPr>
            <a:t>knowledge</a:t>
          </a:r>
          <a:r>
            <a:rPr lang="es-ES" sz="1600" dirty="0" smtClean="0">
              <a:latin typeface="+mn-lt"/>
              <a:cs typeface="Arial"/>
            </a:rPr>
            <a:t> and </a:t>
          </a:r>
          <a:r>
            <a:rPr lang="es-ES" sz="1600" dirty="0" err="1" smtClean="0">
              <a:latin typeface="+mn-lt"/>
              <a:cs typeface="Arial"/>
            </a:rPr>
            <a:t>resources</a:t>
          </a:r>
          <a:r>
            <a:rPr lang="es-ES" sz="1600" dirty="0" smtClean="0">
              <a:latin typeface="+mn-lt"/>
              <a:cs typeface="Arial"/>
            </a:rPr>
            <a:t> </a:t>
          </a:r>
          <a:r>
            <a:rPr lang="es-ES" sz="1600" dirty="0" err="1" smtClean="0">
              <a:latin typeface="+mn-lt"/>
              <a:cs typeface="Arial"/>
            </a:rPr>
            <a:t>constraints</a:t>
          </a:r>
          <a:endParaRPr lang="es-ES" sz="1600" dirty="0">
            <a:latin typeface="+mn-lt"/>
          </a:endParaRPr>
        </a:p>
      </dgm:t>
    </dgm:pt>
    <dgm:pt modelId="{5DB1EF6C-F91A-4A12-B23A-66770196F5C2}" type="parTrans" cxnId="{E31593DC-F5E4-4B81-AC53-2C19A3BF9C4A}">
      <dgm:prSet/>
      <dgm:spPr/>
      <dgm:t>
        <a:bodyPr/>
        <a:lstStyle/>
        <a:p>
          <a:endParaRPr lang="es-ES" sz="1500">
            <a:latin typeface="+mn-lt"/>
          </a:endParaRPr>
        </a:p>
      </dgm:t>
    </dgm:pt>
    <dgm:pt modelId="{2CC40BE3-78B4-406E-8986-BA87C1DAF090}" type="sibTrans" cxnId="{E31593DC-F5E4-4B81-AC53-2C19A3BF9C4A}">
      <dgm:prSet/>
      <dgm:spPr/>
      <dgm:t>
        <a:bodyPr/>
        <a:lstStyle/>
        <a:p>
          <a:endParaRPr lang="es-ES" sz="1500">
            <a:latin typeface="+mn-lt"/>
          </a:endParaRPr>
        </a:p>
      </dgm:t>
    </dgm:pt>
    <dgm:pt modelId="{AADC22FC-C67C-4CA1-B2F9-D927F1D37DCB}">
      <dgm:prSet phldrT="[Texto]" custT="1"/>
      <dgm:spPr/>
      <dgm:t>
        <a:bodyPr/>
        <a:lstStyle/>
        <a:p>
          <a:pPr rtl="0"/>
          <a:r>
            <a:rPr lang="es-ES" sz="1600" dirty="0" smtClean="0">
              <a:solidFill>
                <a:schemeClr val="tx1"/>
              </a:solidFill>
              <a:latin typeface="+mn-lt"/>
              <a:ea typeface="Zapf Dingbats"/>
              <a:cs typeface="Arial"/>
              <a:sym typeface="Zapf Dingbats"/>
            </a:rPr>
            <a:t>✓ </a:t>
          </a:r>
          <a:r>
            <a:rPr lang="es-ES" sz="1600" dirty="0" err="1" smtClean="0">
              <a:solidFill>
                <a:schemeClr val="tx1"/>
              </a:solidFill>
              <a:latin typeface="+mn-lt"/>
              <a:cs typeface="Arial"/>
            </a:rPr>
            <a:t>It</a:t>
          </a:r>
          <a:r>
            <a:rPr lang="es-ES" sz="1600" dirty="0" smtClean="0">
              <a:solidFill>
                <a:schemeClr val="tx1"/>
              </a:solidFill>
              <a:latin typeface="+mn-lt"/>
              <a:cs typeface="Arial"/>
            </a:rPr>
            <a:t> </a:t>
          </a:r>
          <a:r>
            <a:rPr lang="es-ES" sz="1600" dirty="0" err="1" smtClean="0">
              <a:solidFill>
                <a:schemeClr val="tx1"/>
              </a:solidFill>
              <a:latin typeface="+mn-lt"/>
              <a:cs typeface="Arial"/>
            </a:rPr>
            <a:t>will</a:t>
          </a:r>
          <a:r>
            <a:rPr lang="es-ES" sz="1600" dirty="0" smtClean="0">
              <a:solidFill>
                <a:schemeClr val="tx1"/>
              </a:solidFill>
              <a:latin typeface="+mn-lt"/>
              <a:cs typeface="Arial"/>
            </a:rPr>
            <a:t> be </a:t>
          </a:r>
          <a:r>
            <a:rPr lang="es-ES" sz="1600" dirty="0" err="1" smtClean="0">
              <a:solidFill>
                <a:schemeClr val="tx1"/>
              </a:solidFill>
              <a:latin typeface="+mn-lt"/>
              <a:cs typeface="Arial"/>
            </a:rPr>
            <a:t>used</a:t>
          </a:r>
          <a:r>
            <a:rPr lang="es-ES" sz="1600" dirty="0" smtClean="0">
              <a:solidFill>
                <a:schemeClr val="tx1"/>
              </a:solidFill>
              <a:latin typeface="+mn-lt"/>
              <a:cs typeface="Arial"/>
            </a:rPr>
            <a:t> </a:t>
          </a:r>
          <a:r>
            <a:rPr lang="es-ES" sz="1600" dirty="0" err="1" smtClean="0">
              <a:solidFill>
                <a:schemeClr val="tx1"/>
              </a:solidFill>
              <a:latin typeface="+mn-lt"/>
              <a:cs typeface="Arial"/>
            </a:rPr>
            <a:t>for</a:t>
          </a:r>
          <a:r>
            <a:rPr lang="es-ES" sz="1600" dirty="0" smtClean="0">
              <a:solidFill>
                <a:schemeClr val="tx1"/>
              </a:solidFill>
              <a:latin typeface="+mn-lt"/>
              <a:cs typeface="Arial"/>
            </a:rPr>
            <a:t> </a:t>
          </a:r>
          <a:r>
            <a:rPr lang="es-ES" sz="1600" dirty="0" err="1" smtClean="0">
              <a:solidFill>
                <a:schemeClr val="tx1"/>
              </a:solidFill>
              <a:latin typeface="+mn-lt"/>
              <a:cs typeface="Arial"/>
            </a:rPr>
            <a:t>other</a:t>
          </a:r>
          <a:r>
            <a:rPr lang="es-ES" sz="1600" dirty="0" smtClean="0">
              <a:solidFill>
                <a:schemeClr val="tx1"/>
              </a:solidFill>
              <a:latin typeface="+mn-lt"/>
              <a:cs typeface="Arial"/>
            </a:rPr>
            <a:t> </a:t>
          </a:r>
          <a:r>
            <a:rPr lang="es-ES" sz="1600" dirty="0" err="1" smtClean="0">
              <a:solidFill>
                <a:schemeClr val="tx1"/>
              </a:solidFill>
              <a:latin typeface="+mn-lt"/>
              <a:cs typeface="Arial"/>
            </a:rPr>
            <a:t>illnesses</a:t>
          </a:r>
          <a:r>
            <a:rPr lang="es-ES" sz="1600" dirty="0" smtClean="0">
              <a:solidFill>
                <a:schemeClr val="tx1"/>
              </a:solidFill>
              <a:latin typeface="+mn-lt"/>
              <a:cs typeface="Arial"/>
            </a:rPr>
            <a:t> </a:t>
          </a:r>
          <a:r>
            <a:rPr lang="es-ES" sz="1600" dirty="0" err="1" smtClean="0">
              <a:solidFill>
                <a:schemeClr val="tx1"/>
              </a:solidFill>
              <a:latin typeface="+mn-lt"/>
              <a:cs typeface="Arial"/>
            </a:rPr>
            <a:t>for</a:t>
          </a:r>
          <a:r>
            <a:rPr lang="es-ES" sz="1600" dirty="0" smtClean="0">
              <a:solidFill>
                <a:schemeClr val="tx1"/>
              </a:solidFill>
              <a:latin typeface="+mn-lt"/>
              <a:cs typeface="Arial"/>
            </a:rPr>
            <a:t> </a:t>
          </a:r>
          <a:r>
            <a:rPr lang="es-ES" sz="1600" dirty="0" err="1" smtClean="0">
              <a:solidFill>
                <a:schemeClr val="tx1"/>
              </a:solidFill>
              <a:latin typeface="+mn-lt"/>
              <a:cs typeface="Arial"/>
            </a:rPr>
            <a:t>which</a:t>
          </a:r>
          <a:r>
            <a:rPr lang="es-ES" sz="1600" dirty="0" smtClean="0">
              <a:solidFill>
                <a:schemeClr val="tx1"/>
              </a:solidFill>
              <a:latin typeface="+mn-lt"/>
              <a:cs typeface="Arial"/>
            </a:rPr>
            <a:t> a </a:t>
          </a:r>
          <a:r>
            <a:rPr lang="es-ES" sz="1600" dirty="0" err="1" smtClean="0">
              <a:solidFill>
                <a:schemeClr val="tx1"/>
              </a:solidFill>
              <a:latin typeface="+mn-lt"/>
              <a:cs typeface="Arial"/>
            </a:rPr>
            <a:t>special</a:t>
          </a:r>
          <a:r>
            <a:rPr lang="es-ES" sz="1600" dirty="0" smtClean="0">
              <a:solidFill>
                <a:schemeClr val="tx1"/>
              </a:solidFill>
              <a:latin typeface="+mn-lt"/>
              <a:cs typeface="Arial"/>
            </a:rPr>
            <a:t> </a:t>
          </a:r>
          <a:r>
            <a:rPr lang="es-ES" sz="1600" dirty="0" err="1" smtClean="0">
              <a:solidFill>
                <a:schemeClr val="tx1"/>
              </a:solidFill>
              <a:latin typeface="+mn-lt"/>
              <a:cs typeface="Arial"/>
            </a:rPr>
            <a:t>pharmaceutical</a:t>
          </a:r>
          <a:r>
            <a:rPr lang="es-ES" sz="1600" dirty="0" smtClean="0">
              <a:solidFill>
                <a:schemeClr val="tx1"/>
              </a:solidFill>
              <a:latin typeface="+mn-lt"/>
              <a:cs typeface="Arial"/>
            </a:rPr>
            <a:t> </a:t>
          </a:r>
          <a:r>
            <a:rPr lang="es-ES" sz="1600" dirty="0" err="1" smtClean="0">
              <a:solidFill>
                <a:schemeClr val="tx1"/>
              </a:solidFill>
              <a:latin typeface="+mn-lt"/>
              <a:cs typeface="Arial"/>
            </a:rPr>
            <a:t>care</a:t>
          </a:r>
          <a:r>
            <a:rPr lang="es-ES" sz="1600" dirty="0" smtClean="0">
              <a:solidFill>
                <a:schemeClr val="tx1"/>
              </a:solidFill>
              <a:latin typeface="+mn-lt"/>
              <a:cs typeface="Arial"/>
            </a:rPr>
            <a:t> </a:t>
          </a:r>
          <a:r>
            <a:rPr lang="es-ES" sz="1600" dirty="0" err="1" smtClean="0">
              <a:solidFill>
                <a:schemeClr val="tx1"/>
              </a:solidFill>
              <a:latin typeface="+mn-lt"/>
              <a:cs typeface="Arial"/>
            </a:rPr>
            <a:t>is</a:t>
          </a:r>
          <a:r>
            <a:rPr lang="es-ES" sz="1600" dirty="0" smtClean="0">
              <a:solidFill>
                <a:schemeClr val="tx1"/>
              </a:solidFill>
              <a:latin typeface="+mn-lt"/>
              <a:cs typeface="Arial"/>
            </a:rPr>
            <a:t> </a:t>
          </a:r>
          <a:r>
            <a:rPr lang="es-ES" sz="1600" dirty="0" err="1" smtClean="0">
              <a:solidFill>
                <a:schemeClr val="tx1"/>
              </a:solidFill>
              <a:latin typeface="+mn-lt"/>
              <a:cs typeface="Arial"/>
            </a:rPr>
            <a:t>required</a:t>
          </a:r>
          <a:r>
            <a:rPr lang="es-ES" sz="1600" dirty="0" smtClean="0">
              <a:solidFill>
                <a:schemeClr val="tx1"/>
              </a:solidFill>
              <a:latin typeface="+mn-lt"/>
              <a:cs typeface="Arial"/>
            </a:rPr>
            <a:t>. </a:t>
          </a:r>
        </a:p>
        <a:p>
          <a:pPr rtl="0"/>
          <a:r>
            <a:rPr lang="es-ES" sz="1600" dirty="0" smtClean="0">
              <a:solidFill>
                <a:schemeClr val="tx1"/>
              </a:solidFill>
              <a:latin typeface="+mn-lt"/>
              <a:ea typeface="Zapf Dingbats"/>
              <a:cs typeface="Arial"/>
              <a:sym typeface="Zapf Dingbats"/>
            </a:rPr>
            <a:t>✓ </a:t>
          </a:r>
          <a:r>
            <a:rPr lang="es-ES" sz="1600" dirty="0" err="1" smtClean="0">
              <a:solidFill>
                <a:schemeClr val="tx1"/>
              </a:solidFill>
              <a:latin typeface="+mn-lt"/>
              <a:cs typeface="Arial"/>
            </a:rPr>
            <a:t>It</a:t>
          </a:r>
          <a:r>
            <a:rPr lang="es-ES" sz="1600" dirty="0" smtClean="0">
              <a:solidFill>
                <a:schemeClr val="tx1"/>
              </a:solidFill>
              <a:latin typeface="+mn-lt"/>
              <a:cs typeface="Arial"/>
            </a:rPr>
            <a:t> </a:t>
          </a:r>
          <a:r>
            <a:rPr lang="es-ES" sz="1600" dirty="0" err="1" smtClean="0">
              <a:solidFill>
                <a:schemeClr val="tx1"/>
              </a:solidFill>
              <a:latin typeface="+mn-lt"/>
              <a:cs typeface="Arial"/>
            </a:rPr>
            <a:t>will</a:t>
          </a:r>
          <a:r>
            <a:rPr lang="es-ES" sz="1600" dirty="0" smtClean="0">
              <a:solidFill>
                <a:schemeClr val="tx1"/>
              </a:solidFill>
              <a:latin typeface="+mn-lt"/>
              <a:cs typeface="Arial"/>
            </a:rPr>
            <a:t> </a:t>
          </a:r>
          <a:r>
            <a:rPr lang="es-ES" sz="1600" dirty="0" err="1" smtClean="0">
              <a:solidFill>
                <a:schemeClr val="tx1"/>
              </a:solidFill>
              <a:latin typeface="+mn-lt"/>
              <a:cs typeface="Arial"/>
            </a:rPr>
            <a:t>be</a:t>
          </a:r>
          <a:r>
            <a:rPr lang="es-ES" sz="1600" dirty="0" smtClean="0">
              <a:solidFill>
                <a:schemeClr val="tx1"/>
              </a:solidFill>
              <a:latin typeface="+mn-lt"/>
              <a:cs typeface="Arial"/>
            </a:rPr>
            <a:t> </a:t>
          </a:r>
          <a:r>
            <a:rPr lang="es-ES" sz="1600" dirty="0" err="1" smtClean="0">
              <a:solidFill>
                <a:schemeClr val="tx1"/>
              </a:solidFill>
              <a:latin typeface="+mn-lt"/>
              <a:cs typeface="Arial"/>
            </a:rPr>
            <a:t>expanded</a:t>
          </a:r>
          <a:r>
            <a:rPr lang="es-ES" sz="1600" dirty="0" smtClean="0">
              <a:solidFill>
                <a:schemeClr val="tx1"/>
              </a:solidFill>
              <a:latin typeface="+mn-lt"/>
              <a:cs typeface="Arial"/>
            </a:rPr>
            <a:t> </a:t>
          </a:r>
          <a:r>
            <a:rPr lang="es-ES" sz="1600" dirty="0" err="1" smtClean="0">
              <a:solidFill>
                <a:schemeClr val="tx1"/>
              </a:solidFill>
              <a:latin typeface="+mn-lt"/>
              <a:cs typeface="Arial"/>
            </a:rPr>
            <a:t>by</a:t>
          </a:r>
          <a:r>
            <a:rPr lang="es-ES" sz="1600" dirty="0" smtClean="0">
              <a:solidFill>
                <a:schemeClr val="tx1"/>
              </a:solidFill>
              <a:latin typeface="+mn-lt"/>
              <a:cs typeface="Arial"/>
            </a:rPr>
            <a:t> </a:t>
          </a:r>
          <a:r>
            <a:rPr lang="es-ES" sz="1600" dirty="0" err="1" smtClean="0">
              <a:solidFill>
                <a:schemeClr val="tx1"/>
              </a:solidFill>
              <a:latin typeface="+mn-lt"/>
              <a:cs typeface="Arial"/>
            </a:rPr>
            <a:t>inviting</a:t>
          </a:r>
          <a:r>
            <a:rPr lang="es-ES" sz="1600" dirty="0" smtClean="0">
              <a:solidFill>
                <a:schemeClr val="tx1"/>
              </a:solidFill>
              <a:latin typeface="+mn-lt"/>
              <a:cs typeface="Arial"/>
            </a:rPr>
            <a:t> </a:t>
          </a:r>
          <a:r>
            <a:rPr lang="es-ES" sz="1600" dirty="0" err="1" smtClean="0">
              <a:solidFill>
                <a:schemeClr val="tx1"/>
              </a:solidFill>
              <a:latin typeface="+mn-lt"/>
              <a:cs typeface="Arial"/>
            </a:rPr>
            <a:t>other</a:t>
          </a:r>
          <a:r>
            <a:rPr lang="es-ES" sz="1600" dirty="0" smtClean="0">
              <a:solidFill>
                <a:schemeClr val="tx1"/>
              </a:solidFill>
              <a:latin typeface="+mn-lt"/>
              <a:cs typeface="Arial"/>
            </a:rPr>
            <a:t> </a:t>
          </a:r>
          <a:r>
            <a:rPr lang="es-ES" sz="1600" dirty="0" err="1" smtClean="0">
              <a:solidFill>
                <a:schemeClr val="tx1"/>
              </a:solidFill>
              <a:latin typeface="+mn-lt"/>
              <a:cs typeface="Arial"/>
            </a:rPr>
            <a:t>provinces</a:t>
          </a:r>
          <a:r>
            <a:rPr lang="es-ES" sz="1600" dirty="0" smtClean="0">
              <a:solidFill>
                <a:schemeClr val="tx1"/>
              </a:solidFill>
              <a:latin typeface="+mn-lt"/>
              <a:cs typeface="Arial"/>
            </a:rPr>
            <a:t>.</a:t>
          </a:r>
          <a:endParaRPr lang="es-ES" sz="1600" dirty="0">
            <a:latin typeface="+mn-lt"/>
          </a:endParaRPr>
        </a:p>
      </dgm:t>
    </dgm:pt>
    <dgm:pt modelId="{958FC824-BA73-44E6-B942-912D5E46F985}" type="parTrans" cxnId="{79E0FE3B-2AAE-4A1A-86C4-B01FCC25F953}">
      <dgm:prSet/>
      <dgm:spPr/>
      <dgm:t>
        <a:bodyPr/>
        <a:lstStyle/>
        <a:p>
          <a:endParaRPr lang="es-ES" sz="1500">
            <a:latin typeface="+mn-lt"/>
          </a:endParaRPr>
        </a:p>
      </dgm:t>
    </dgm:pt>
    <dgm:pt modelId="{28E602C0-70F3-48B9-B7AA-526E49BBD5DF}" type="sibTrans" cxnId="{79E0FE3B-2AAE-4A1A-86C4-B01FCC25F953}">
      <dgm:prSet/>
      <dgm:spPr/>
      <dgm:t>
        <a:bodyPr/>
        <a:lstStyle/>
        <a:p>
          <a:endParaRPr lang="es-ES" sz="1500">
            <a:latin typeface="+mn-lt"/>
          </a:endParaRPr>
        </a:p>
      </dgm:t>
    </dgm:pt>
    <dgm:pt modelId="{F91827CE-415E-4860-8FFA-8B52E6E54906}" type="pres">
      <dgm:prSet presAssocID="{6F81D58A-9FDC-4265-A295-DBCA2AC28C33}" presName="CompostProcess" presStyleCnt="0">
        <dgm:presLayoutVars>
          <dgm:dir/>
          <dgm:resizeHandles val="exact"/>
        </dgm:presLayoutVars>
      </dgm:prSet>
      <dgm:spPr/>
    </dgm:pt>
    <dgm:pt modelId="{5E8C67C8-1399-406D-BE20-F2450A864C7F}" type="pres">
      <dgm:prSet presAssocID="{6F81D58A-9FDC-4265-A295-DBCA2AC28C33}" presName="arrow" presStyleLbl="bgShp" presStyleIdx="0" presStyleCnt="1"/>
      <dgm:spPr/>
    </dgm:pt>
    <dgm:pt modelId="{DAD84CC4-B4F0-425C-97EC-57F532C2D03F}" type="pres">
      <dgm:prSet presAssocID="{6F81D58A-9FDC-4265-A295-DBCA2AC28C33}" presName="linearProcess" presStyleCnt="0"/>
      <dgm:spPr/>
    </dgm:pt>
    <dgm:pt modelId="{4C1FD383-92F5-4FF0-B6EB-660866425CEC}" type="pres">
      <dgm:prSet presAssocID="{7A0C9298-4487-4695-98CB-6AD2527CFEB4}" presName="textNode" presStyleLbl="node1" presStyleIdx="0" presStyleCnt="2" custScaleX="113827">
        <dgm:presLayoutVars>
          <dgm:bulletEnabled val="1"/>
        </dgm:presLayoutVars>
      </dgm:prSet>
      <dgm:spPr/>
      <dgm:t>
        <a:bodyPr/>
        <a:lstStyle/>
        <a:p>
          <a:endParaRPr lang="es-ES"/>
        </a:p>
      </dgm:t>
    </dgm:pt>
    <dgm:pt modelId="{699B62FD-D8F9-4389-A4AA-48C70E2C5516}" type="pres">
      <dgm:prSet presAssocID="{2CC40BE3-78B4-406E-8986-BA87C1DAF090}" presName="sibTrans" presStyleCnt="0"/>
      <dgm:spPr/>
    </dgm:pt>
    <dgm:pt modelId="{0B809597-320A-45FC-8C50-DE24E71AFB22}" type="pres">
      <dgm:prSet presAssocID="{AADC22FC-C67C-4CA1-B2F9-D927F1D37DCB}" presName="textNode" presStyleLbl="node1" presStyleIdx="1" presStyleCnt="2" custScaleX="113625">
        <dgm:presLayoutVars>
          <dgm:bulletEnabled val="1"/>
        </dgm:presLayoutVars>
      </dgm:prSet>
      <dgm:spPr/>
      <dgm:t>
        <a:bodyPr/>
        <a:lstStyle/>
        <a:p>
          <a:endParaRPr lang="es-ES"/>
        </a:p>
      </dgm:t>
    </dgm:pt>
  </dgm:ptLst>
  <dgm:cxnLst>
    <dgm:cxn modelId="{8261FDB2-8E38-4D95-A5B8-A59E79F6CB3F}" type="presOf" srcId="{7A0C9298-4487-4695-98CB-6AD2527CFEB4}" destId="{4C1FD383-92F5-4FF0-B6EB-660866425CEC}" srcOrd="0" destOrd="0" presId="urn:microsoft.com/office/officeart/2005/8/layout/hProcess9"/>
    <dgm:cxn modelId="{9BD7F290-ECD7-4445-9AB9-449E8602A53D}" type="presOf" srcId="{6F81D58A-9FDC-4265-A295-DBCA2AC28C33}" destId="{F91827CE-415E-4860-8FFA-8B52E6E54906}" srcOrd="0" destOrd="0" presId="urn:microsoft.com/office/officeart/2005/8/layout/hProcess9"/>
    <dgm:cxn modelId="{79E0FE3B-2AAE-4A1A-86C4-B01FCC25F953}" srcId="{6F81D58A-9FDC-4265-A295-DBCA2AC28C33}" destId="{AADC22FC-C67C-4CA1-B2F9-D927F1D37DCB}" srcOrd="1" destOrd="0" parTransId="{958FC824-BA73-44E6-B942-912D5E46F985}" sibTransId="{28E602C0-70F3-48B9-B7AA-526E49BBD5DF}"/>
    <dgm:cxn modelId="{F06DB27C-C687-4689-BCC9-A6F8B0DD0120}" type="presOf" srcId="{AADC22FC-C67C-4CA1-B2F9-D927F1D37DCB}" destId="{0B809597-320A-45FC-8C50-DE24E71AFB22}" srcOrd="0" destOrd="0" presId="urn:microsoft.com/office/officeart/2005/8/layout/hProcess9"/>
    <dgm:cxn modelId="{E31593DC-F5E4-4B81-AC53-2C19A3BF9C4A}" srcId="{6F81D58A-9FDC-4265-A295-DBCA2AC28C33}" destId="{7A0C9298-4487-4695-98CB-6AD2527CFEB4}" srcOrd="0" destOrd="0" parTransId="{5DB1EF6C-F91A-4A12-B23A-66770196F5C2}" sibTransId="{2CC40BE3-78B4-406E-8986-BA87C1DAF090}"/>
    <dgm:cxn modelId="{17F1B20F-0D55-4C9F-8534-59D6903A003A}" type="presParOf" srcId="{F91827CE-415E-4860-8FFA-8B52E6E54906}" destId="{5E8C67C8-1399-406D-BE20-F2450A864C7F}" srcOrd="0" destOrd="0" presId="urn:microsoft.com/office/officeart/2005/8/layout/hProcess9"/>
    <dgm:cxn modelId="{5ED29133-DF48-45F2-9443-EA533B6B3F16}" type="presParOf" srcId="{F91827CE-415E-4860-8FFA-8B52E6E54906}" destId="{DAD84CC4-B4F0-425C-97EC-57F532C2D03F}" srcOrd="1" destOrd="0" presId="urn:microsoft.com/office/officeart/2005/8/layout/hProcess9"/>
    <dgm:cxn modelId="{22E23646-8678-45B0-A2CC-BBE5002CF2F3}" type="presParOf" srcId="{DAD84CC4-B4F0-425C-97EC-57F532C2D03F}" destId="{4C1FD383-92F5-4FF0-B6EB-660866425CEC}" srcOrd="0" destOrd="0" presId="urn:microsoft.com/office/officeart/2005/8/layout/hProcess9"/>
    <dgm:cxn modelId="{3A58E6D0-BDDB-4A12-89C8-C5DFAE6D3090}" type="presParOf" srcId="{DAD84CC4-B4F0-425C-97EC-57F532C2D03F}" destId="{699B62FD-D8F9-4389-A4AA-48C70E2C5516}" srcOrd="1" destOrd="0" presId="urn:microsoft.com/office/officeart/2005/8/layout/hProcess9"/>
    <dgm:cxn modelId="{68620C8E-16C6-4E76-ADCE-040392039641}" type="presParOf" srcId="{DAD84CC4-B4F0-425C-97EC-57F532C2D03F}" destId="{0B809597-320A-45FC-8C50-DE24E71AFB22}"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2100" smtClean="0"/>
            <a:t>BackgroundPurpose</a:t>
          </a:r>
          <a:endParaRPr lang="de-DE" sz="16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1800" smtClean="0"/>
            <a:t>Material and Methods</a:t>
          </a:r>
          <a:endParaRPr lang="de-DE" sz="18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1800" smtClean="0"/>
            <a:t>Conclusion</a:t>
          </a:r>
          <a:endParaRPr lang="de-DE" sz="18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71578" custScaleY="182732" custLinFactNeighborX="3083" custLinFactNeighborY="-26298">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78140" custScaleY="96102" custLinFactNeighborX="-75463">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77674" custScaleY="96102" custLinFactX="-5917" custLinFactNeighborX="-100000">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77674" custScaleY="96102" custLinFactX="-14692" custLinFactNeighborX="-100000">
        <dgm:presLayoutVars>
          <dgm:bulletEnabled val="1"/>
        </dgm:presLayoutVars>
      </dgm:prSet>
      <dgm:spPr/>
      <dgm:t>
        <a:bodyPr/>
        <a:lstStyle/>
        <a:p>
          <a:endParaRPr lang="de-DE"/>
        </a:p>
      </dgm:t>
    </dgm:pt>
  </dgm:ptLst>
  <dgm:cxnLst>
    <dgm:cxn modelId="{2BE83F5E-5716-4479-8CF4-88EA290A9DCF}" type="presOf" srcId="{2B6F626A-C1C8-4A62-9653-E42166CA31E4}" destId="{46362282-A874-404C-B5CB-4857819A33BF}" srcOrd="0" destOrd="0" presId="urn:microsoft.com/office/officeart/2005/8/layout/hProcess9"/>
    <dgm:cxn modelId="{58626479-EF26-4C5A-9DA6-9D2E7CE5B386}" type="presOf" srcId="{A64AA41C-A21B-43E2-BAFF-7A22CDC7C788}" destId="{4584735D-F4D1-4119-8FE0-B174282C6B12}" srcOrd="0" destOrd="0" presId="urn:microsoft.com/office/officeart/2005/8/layout/hProcess9"/>
    <dgm:cxn modelId="{92CC90D7-C056-4D51-A64A-6AB6D422B8B2}" srcId="{5F811B13-6B4C-4002-A0F3-C90907A16478}" destId="{2B6F626A-C1C8-4A62-9653-E42166CA31E4}" srcOrd="2" destOrd="0" parTransId="{E1173CE7-E01C-4EF8-A867-DC45B5C2F894}" sibTransId="{155E843E-7C6F-40B5-8D25-ECA23140F59F}"/>
    <dgm:cxn modelId="{57C677B4-9F83-4442-82F6-5BB3B13BEA9F}" srcId="{5F811B13-6B4C-4002-A0F3-C90907A16478}" destId="{314BCE37-6ABA-4627-9C3A-265FC59EE830}" srcOrd="0" destOrd="0" parTransId="{38CA2AC0-A802-4D41-A821-4C563F3EFBB6}" sibTransId="{D81B67D7-6639-46ED-AB8D-A10B2410F5F2}"/>
    <dgm:cxn modelId="{8991334E-5836-4402-9D16-D7775EEB58C4}" type="presOf" srcId="{5F811B13-6B4C-4002-A0F3-C90907A16478}" destId="{724F01AF-C887-4D9F-8CE3-2CB40C3BC62D}" srcOrd="0" destOrd="0" presId="urn:microsoft.com/office/officeart/2005/8/layout/hProcess9"/>
    <dgm:cxn modelId="{621C437A-45B3-49CC-A957-0A38B2416FD6}" type="presOf" srcId="{314BCE37-6ABA-4627-9C3A-265FC59EE830}" destId="{2E28F24A-75ED-47AE-96AF-87F8B5BF9283}" srcOrd="0" destOrd="0" presId="urn:microsoft.com/office/officeart/2005/8/layout/hProcess9"/>
    <dgm:cxn modelId="{CDF18BA1-572B-4A26-9AB0-2F8E8C4DC6CC}" srcId="{5F811B13-6B4C-4002-A0F3-C90907A16478}" destId="{8B2D0C9C-AF7A-4F48-A12B-4D1F8D2DE708}" srcOrd="3" destOrd="0" parTransId="{0DFBEE2E-9C7A-4091-8647-54061951E7E8}" sibTransId="{79237B70-DFF4-4482-A914-9DE75979A3C5}"/>
    <dgm:cxn modelId="{1B766B1D-769E-458C-BA81-869909BDFBED}" type="presOf" srcId="{8B2D0C9C-AF7A-4F48-A12B-4D1F8D2DE708}" destId="{6970B76A-8BC2-4EE2-A1E5-6055A83D21F9}" srcOrd="0" destOrd="0" presId="urn:microsoft.com/office/officeart/2005/8/layout/hProcess9"/>
    <dgm:cxn modelId="{9F701F02-71A6-409B-9D9B-E1426B1B0410}" srcId="{5F811B13-6B4C-4002-A0F3-C90907A16478}" destId="{A64AA41C-A21B-43E2-BAFF-7A22CDC7C788}" srcOrd="1" destOrd="0" parTransId="{BC38F176-3838-461A-9494-8A73C009AA88}" sibTransId="{2B6D3765-07EE-401F-8A88-3DAE930DFC42}"/>
    <dgm:cxn modelId="{C98F2DF9-FE30-46B5-8D07-D09CA7F804CC}" type="presParOf" srcId="{724F01AF-C887-4D9F-8CE3-2CB40C3BC62D}" destId="{C85EC887-A5FB-4285-A6A8-CEDE19960BCE}" srcOrd="0" destOrd="0" presId="urn:microsoft.com/office/officeart/2005/8/layout/hProcess9"/>
    <dgm:cxn modelId="{4CA72D26-61E9-42B2-8450-94F0B0337B40}" type="presParOf" srcId="{724F01AF-C887-4D9F-8CE3-2CB40C3BC62D}" destId="{47E1C047-7BEB-474A-BC38-8725E9D98769}" srcOrd="1" destOrd="0" presId="urn:microsoft.com/office/officeart/2005/8/layout/hProcess9"/>
    <dgm:cxn modelId="{98923AD9-224A-473F-BF17-3B29D6EB28CA}" type="presParOf" srcId="{47E1C047-7BEB-474A-BC38-8725E9D98769}" destId="{2E28F24A-75ED-47AE-96AF-87F8B5BF9283}" srcOrd="0" destOrd="0" presId="urn:microsoft.com/office/officeart/2005/8/layout/hProcess9"/>
    <dgm:cxn modelId="{6DA30B02-A03A-4DC3-ADCB-AB7DFD74FB12}" type="presParOf" srcId="{47E1C047-7BEB-474A-BC38-8725E9D98769}" destId="{09692280-7209-4502-B405-185393600180}" srcOrd="1" destOrd="0" presId="urn:microsoft.com/office/officeart/2005/8/layout/hProcess9"/>
    <dgm:cxn modelId="{D4E9128A-B60D-4ACC-8453-84B7F045AD44}" type="presParOf" srcId="{47E1C047-7BEB-474A-BC38-8725E9D98769}" destId="{4584735D-F4D1-4119-8FE0-B174282C6B12}" srcOrd="2" destOrd="0" presId="urn:microsoft.com/office/officeart/2005/8/layout/hProcess9"/>
    <dgm:cxn modelId="{B57DEFC2-BBE1-4FA6-BC91-9F1CA4D31BD9}" type="presParOf" srcId="{47E1C047-7BEB-474A-BC38-8725E9D98769}" destId="{E22BEB2C-D692-4BBC-9747-4021E629A674}" srcOrd="3" destOrd="0" presId="urn:microsoft.com/office/officeart/2005/8/layout/hProcess9"/>
    <dgm:cxn modelId="{364AD7DE-F38D-4159-B064-9D8F96A0F72D}" type="presParOf" srcId="{47E1C047-7BEB-474A-BC38-8725E9D98769}" destId="{46362282-A874-404C-B5CB-4857819A33BF}" srcOrd="4" destOrd="0" presId="urn:microsoft.com/office/officeart/2005/8/layout/hProcess9"/>
    <dgm:cxn modelId="{22943025-FF7E-44F0-992C-FEB4F418E830}" type="presParOf" srcId="{47E1C047-7BEB-474A-BC38-8725E9D98769}" destId="{E5F33F70-9891-4093-9EF9-5F085268838A}" srcOrd="5" destOrd="0" presId="urn:microsoft.com/office/officeart/2005/8/layout/hProcess9"/>
    <dgm:cxn modelId="{D498F362-2DC0-4747-81C1-285C4A16BF7C}"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2100" smtClean="0"/>
            <a:t>BackgroundPurpose</a:t>
          </a:r>
          <a:endParaRPr lang="de-DE" sz="16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1800" smtClean="0"/>
            <a:t>Material and Methods</a:t>
          </a:r>
          <a:endParaRPr lang="de-DE" sz="18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1800" smtClean="0"/>
            <a:t>Conclusion</a:t>
          </a:r>
          <a:endParaRPr lang="de-DE" sz="18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71578" custScaleY="182732" custLinFactNeighborX="3083" custLinFactNeighborY="-26298">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78140" custScaleY="96102" custLinFactNeighborX="-75463">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77674" custScaleY="96102" custLinFactX="-5917" custLinFactNeighborX="-100000">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77674" custScaleY="96102" custLinFactX="-14692" custLinFactNeighborX="-100000">
        <dgm:presLayoutVars>
          <dgm:bulletEnabled val="1"/>
        </dgm:presLayoutVars>
      </dgm:prSet>
      <dgm:spPr/>
      <dgm:t>
        <a:bodyPr/>
        <a:lstStyle/>
        <a:p>
          <a:endParaRPr lang="de-DE"/>
        </a:p>
      </dgm:t>
    </dgm:pt>
  </dgm:ptLst>
  <dgm:cxnLst>
    <dgm:cxn modelId="{DECDE2EC-BC10-4C2B-92CB-83B9F64B30E6}" type="presOf" srcId="{5F811B13-6B4C-4002-A0F3-C90907A16478}" destId="{724F01AF-C887-4D9F-8CE3-2CB40C3BC62D}" srcOrd="0" destOrd="0" presId="urn:microsoft.com/office/officeart/2005/8/layout/hProcess9"/>
    <dgm:cxn modelId="{EB755DB5-B972-4E94-B4B6-F19CB624EAD1}" type="presOf" srcId="{8B2D0C9C-AF7A-4F48-A12B-4D1F8D2DE708}" destId="{6970B76A-8BC2-4EE2-A1E5-6055A83D21F9}" srcOrd="0" destOrd="0" presId="urn:microsoft.com/office/officeart/2005/8/layout/hProcess9"/>
    <dgm:cxn modelId="{92CC90D7-C056-4D51-A64A-6AB6D422B8B2}" srcId="{5F811B13-6B4C-4002-A0F3-C90907A16478}" destId="{2B6F626A-C1C8-4A62-9653-E42166CA31E4}" srcOrd="2" destOrd="0" parTransId="{E1173CE7-E01C-4EF8-A867-DC45B5C2F894}" sibTransId="{155E843E-7C6F-40B5-8D25-ECA23140F59F}"/>
    <dgm:cxn modelId="{57C677B4-9F83-4442-82F6-5BB3B13BEA9F}" srcId="{5F811B13-6B4C-4002-A0F3-C90907A16478}" destId="{314BCE37-6ABA-4627-9C3A-265FC59EE830}" srcOrd="0" destOrd="0" parTransId="{38CA2AC0-A802-4D41-A821-4C563F3EFBB6}" sibTransId="{D81B67D7-6639-46ED-AB8D-A10B2410F5F2}"/>
    <dgm:cxn modelId="{B82A1E87-5C92-4F7B-852A-F1057DB80DED}" type="presOf" srcId="{A64AA41C-A21B-43E2-BAFF-7A22CDC7C788}" destId="{4584735D-F4D1-4119-8FE0-B174282C6B12}" srcOrd="0" destOrd="0" presId="urn:microsoft.com/office/officeart/2005/8/layout/hProcess9"/>
    <dgm:cxn modelId="{CDF18BA1-572B-4A26-9AB0-2F8E8C4DC6CC}" srcId="{5F811B13-6B4C-4002-A0F3-C90907A16478}" destId="{8B2D0C9C-AF7A-4F48-A12B-4D1F8D2DE708}" srcOrd="3" destOrd="0" parTransId="{0DFBEE2E-9C7A-4091-8647-54061951E7E8}" sibTransId="{79237B70-DFF4-4482-A914-9DE75979A3C5}"/>
    <dgm:cxn modelId="{4A320255-AF2F-4F5F-ADD9-40BC37FB54B3}" type="presOf" srcId="{2B6F626A-C1C8-4A62-9653-E42166CA31E4}" destId="{46362282-A874-404C-B5CB-4857819A33BF}" srcOrd="0" destOrd="0" presId="urn:microsoft.com/office/officeart/2005/8/layout/hProcess9"/>
    <dgm:cxn modelId="{5C9FEE07-4ED3-4F7F-858C-F32995CAE1F5}" type="presOf" srcId="{314BCE37-6ABA-4627-9C3A-265FC59EE830}" destId="{2E28F24A-75ED-47AE-96AF-87F8B5BF9283}" srcOrd="0" destOrd="0" presId="urn:microsoft.com/office/officeart/2005/8/layout/hProcess9"/>
    <dgm:cxn modelId="{9F701F02-71A6-409B-9D9B-E1426B1B0410}" srcId="{5F811B13-6B4C-4002-A0F3-C90907A16478}" destId="{A64AA41C-A21B-43E2-BAFF-7A22CDC7C788}" srcOrd="1" destOrd="0" parTransId="{BC38F176-3838-461A-9494-8A73C009AA88}" sibTransId="{2B6D3765-07EE-401F-8A88-3DAE930DFC42}"/>
    <dgm:cxn modelId="{31AB4ED6-0575-4FCA-84E9-E2677D8E1F2D}" type="presParOf" srcId="{724F01AF-C887-4D9F-8CE3-2CB40C3BC62D}" destId="{C85EC887-A5FB-4285-A6A8-CEDE19960BCE}" srcOrd="0" destOrd="0" presId="urn:microsoft.com/office/officeart/2005/8/layout/hProcess9"/>
    <dgm:cxn modelId="{FCFC9297-307D-43A3-9D2A-9007607F047E}" type="presParOf" srcId="{724F01AF-C887-4D9F-8CE3-2CB40C3BC62D}" destId="{47E1C047-7BEB-474A-BC38-8725E9D98769}" srcOrd="1" destOrd="0" presId="urn:microsoft.com/office/officeart/2005/8/layout/hProcess9"/>
    <dgm:cxn modelId="{18E564A3-2DC2-4880-8676-F40FEB39BF21}" type="presParOf" srcId="{47E1C047-7BEB-474A-BC38-8725E9D98769}" destId="{2E28F24A-75ED-47AE-96AF-87F8B5BF9283}" srcOrd="0" destOrd="0" presId="urn:microsoft.com/office/officeart/2005/8/layout/hProcess9"/>
    <dgm:cxn modelId="{CC837016-476B-49C6-8C19-BC92C6C0B58C}" type="presParOf" srcId="{47E1C047-7BEB-474A-BC38-8725E9D98769}" destId="{09692280-7209-4502-B405-185393600180}" srcOrd="1" destOrd="0" presId="urn:microsoft.com/office/officeart/2005/8/layout/hProcess9"/>
    <dgm:cxn modelId="{897F91B5-1A62-4A39-8DBD-719BD49A349D}" type="presParOf" srcId="{47E1C047-7BEB-474A-BC38-8725E9D98769}" destId="{4584735D-F4D1-4119-8FE0-B174282C6B12}" srcOrd="2" destOrd="0" presId="urn:microsoft.com/office/officeart/2005/8/layout/hProcess9"/>
    <dgm:cxn modelId="{9A38771F-BDC0-48E6-9F2D-FD475DD17B00}" type="presParOf" srcId="{47E1C047-7BEB-474A-BC38-8725E9D98769}" destId="{E22BEB2C-D692-4BBC-9747-4021E629A674}" srcOrd="3" destOrd="0" presId="urn:microsoft.com/office/officeart/2005/8/layout/hProcess9"/>
    <dgm:cxn modelId="{5C67F1ED-5311-4A43-80FE-E72C6FAF7B4B}" type="presParOf" srcId="{47E1C047-7BEB-474A-BC38-8725E9D98769}" destId="{46362282-A874-404C-B5CB-4857819A33BF}" srcOrd="4" destOrd="0" presId="urn:microsoft.com/office/officeart/2005/8/layout/hProcess9"/>
    <dgm:cxn modelId="{322B2EC6-D194-498E-BAC6-CD197335749A}" type="presParOf" srcId="{47E1C047-7BEB-474A-BC38-8725E9D98769}" destId="{E5F33F70-9891-4093-9EF9-5F085268838A}" srcOrd="5" destOrd="0" presId="urn:microsoft.com/office/officeart/2005/8/layout/hProcess9"/>
    <dgm:cxn modelId="{1B8EEFE6-4727-42EB-84A4-04BD68327801}"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1800" smtClean="0"/>
            <a:t>Background Purpose</a:t>
          </a:r>
          <a:endParaRPr lang="de-DE" sz="18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2100" smtClean="0"/>
            <a:t>Material and Methods</a:t>
          </a:r>
          <a:endParaRPr lang="de-DE" sz="21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1800" smtClean="0"/>
            <a:t>Conclusion</a:t>
          </a:r>
          <a:endParaRPr lang="de-DE" sz="18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81286" custScaleY="96402" custLinFactNeighborX="3083" custLinFactNeighborY="1030">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72762" custScaleY="183014" custLinFactNeighborX="-75463" custLinFactNeighborY="-27328">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79570" custScaleY="96102" custLinFactX="-5917" custLinFactNeighborX="-100000">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80169" custScaleY="96102" custLinFactX="-14692" custLinFactNeighborX="-100000">
        <dgm:presLayoutVars>
          <dgm:bulletEnabled val="1"/>
        </dgm:presLayoutVars>
      </dgm:prSet>
      <dgm:spPr/>
      <dgm:t>
        <a:bodyPr/>
        <a:lstStyle/>
        <a:p>
          <a:endParaRPr lang="de-DE"/>
        </a:p>
      </dgm:t>
    </dgm:pt>
  </dgm:ptLst>
  <dgm:cxnLst>
    <dgm:cxn modelId="{92CC90D7-C056-4D51-A64A-6AB6D422B8B2}" srcId="{5F811B13-6B4C-4002-A0F3-C90907A16478}" destId="{2B6F626A-C1C8-4A62-9653-E42166CA31E4}" srcOrd="2" destOrd="0" parTransId="{E1173CE7-E01C-4EF8-A867-DC45B5C2F894}" sibTransId="{155E843E-7C6F-40B5-8D25-ECA23140F59F}"/>
    <dgm:cxn modelId="{602FD39D-D3E3-49D2-9569-6BFC35C4A9AC}" type="presOf" srcId="{314BCE37-6ABA-4627-9C3A-265FC59EE830}" destId="{2E28F24A-75ED-47AE-96AF-87F8B5BF9283}" srcOrd="0" destOrd="0" presId="urn:microsoft.com/office/officeart/2005/8/layout/hProcess9"/>
    <dgm:cxn modelId="{9F701F02-71A6-409B-9D9B-E1426B1B0410}" srcId="{5F811B13-6B4C-4002-A0F3-C90907A16478}" destId="{A64AA41C-A21B-43E2-BAFF-7A22CDC7C788}" srcOrd="1" destOrd="0" parTransId="{BC38F176-3838-461A-9494-8A73C009AA88}" sibTransId="{2B6D3765-07EE-401F-8A88-3DAE930DFC42}"/>
    <dgm:cxn modelId="{5E18A15E-F367-40DD-A55E-BE9718E67970}" type="presOf" srcId="{5F811B13-6B4C-4002-A0F3-C90907A16478}" destId="{724F01AF-C887-4D9F-8CE3-2CB40C3BC62D}" srcOrd="0" destOrd="0" presId="urn:microsoft.com/office/officeart/2005/8/layout/hProcess9"/>
    <dgm:cxn modelId="{D5273455-8C21-4EC6-BC4E-3CA2191F8F4D}" type="presOf" srcId="{A64AA41C-A21B-43E2-BAFF-7A22CDC7C788}" destId="{4584735D-F4D1-4119-8FE0-B174282C6B12}" srcOrd="0" destOrd="0" presId="urn:microsoft.com/office/officeart/2005/8/layout/hProcess9"/>
    <dgm:cxn modelId="{CDF18BA1-572B-4A26-9AB0-2F8E8C4DC6CC}" srcId="{5F811B13-6B4C-4002-A0F3-C90907A16478}" destId="{8B2D0C9C-AF7A-4F48-A12B-4D1F8D2DE708}" srcOrd="3" destOrd="0" parTransId="{0DFBEE2E-9C7A-4091-8647-54061951E7E8}" sibTransId="{79237B70-DFF4-4482-A914-9DE75979A3C5}"/>
    <dgm:cxn modelId="{3286F31F-3AB2-4042-AAF2-62DC314A33E6}" type="presOf" srcId="{2B6F626A-C1C8-4A62-9653-E42166CA31E4}" destId="{46362282-A874-404C-B5CB-4857819A33BF}" srcOrd="0" destOrd="0" presId="urn:microsoft.com/office/officeart/2005/8/layout/hProcess9"/>
    <dgm:cxn modelId="{187F24B1-17A0-4F26-B314-77E4FF2BD42E}" type="presOf" srcId="{8B2D0C9C-AF7A-4F48-A12B-4D1F8D2DE708}" destId="{6970B76A-8BC2-4EE2-A1E5-6055A83D21F9}" srcOrd="0" destOrd="0" presId="urn:microsoft.com/office/officeart/2005/8/layout/hProcess9"/>
    <dgm:cxn modelId="{57C677B4-9F83-4442-82F6-5BB3B13BEA9F}" srcId="{5F811B13-6B4C-4002-A0F3-C90907A16478}" destId="{314BCE37-6ABA-4627-9C3A-265FC59EE830}" srcOrd="0" destOrd="0" parTransId="{38CA2AC0-A802-4D41-A821-4C563F3EFBB6}" sibTransId="{D81B67D7-6639-46ED-AB8D-A10B2410F5F2}"/>
    <dgm:cxn modelId="{D63EC831-E59F-4E54-88F1-A4A4232EF3BA}" type="presParOf" srcId="{724F01AF-C887-4D9F-8CE3-2CB40C3BC62D}" destId="{C85EC887-A5FB-4285-A6A8-CEDE19960BCE}" srcOrd="0" destOrd="0" presId="urn:microsoft.com/office/officeart/2005/8/layout/hProcess9"/>
    <dgm:cxn modelId="{04F07C5D-E8B6-44DE-A8D1-5DA090DF0984}" type="presParOf" srcId="{724F01AF-C887-4D9F-8CE3-2CB40C3BC62D}" destId="{47E1C047-7BEB-474A-BC38-8725E9D98769}" srcOrd="1" destOrd="0" presId="urn:microsoft.com/office/officeart/2005/8/layout/hProcess9"/>
    <dgm:cxn modelId="{2D7C3F4F-1FCE-4754-BB7D-6C5848B765C6}" type="presParOf" srcId="{47E1C047-7BEB-474A-BC38-8725E9D98769}" destId="{2E28F24A-75ED-47AE-96AF-87F8B5BF9283}" srcOrd="0" destOrd="0" presId="urn:microsoft.com/office/officeart/2005/8/layout/hProcess9"/>
    <dgm:cxn modelId="{F80772A4-7A39-4331-9C14-B4D0FF1BB509}" type="presParOf" srcId="{47E1C047-7BEB-474A-BC38-8725E9D98769}" destId="{09692280-7209-4502-B405-185393600180}" srcOrd="1" destOrd="0" presId="urn:microsoft.com/office/officeart/2005/8/layout/hProcess9"/>
    <dgm:cxn modelId="{90E0F80E-E9E3-4A92-84C2-A39CB0739782}" type="presParOf" srcId="{47E1C047-7BEB-474A-BC38-8725E9D98769}" destId="{4584735D-F4D1-4119-8FE0-B174282C6B12}" srcOrd="2" destOrd="0" presId="urn:microsoft.com/office/officeart/2005/8/layout/hProcess9"/>
    <dgm:cxn modelId="{D82AB567-B452-4A80-A79C-1E56A13726B0}" type="presParOf" srcId="{47E1C047-7BEB-474A-BC38-8725E9D98769}" destId="{E22BEB2C-D692-4BBC-9747-4021E629A674}" srcOrd="3" destOrd="0" presId="urn:microsoft.com/office/officeart/2005/8/layout/hProcess9"/>
    <dgm:cxn modelId="{0FF52BB4-F507-4015-A721-A4CD0A27A8E2}" type="presParOf" srcId="{47E1C047-7BEB-474A-BC38-8725E9D98769}" destId="{46362282-A874-404C-B5CB-4857819A33BF}" srcOrd="4" destOrd="0" presId="urn:microsoft.com/office/officeart/2005/8/layout/hProcess9"/>
    <dgm:cxn modelId="{1527CC82-FDA8-408D-AFAA-9E4C93F01214}" type="presParOf" srcId="{47E1C047-7BEB-474A-BC38-8725E9D98769}" destId="{E5F33F70-9891-4093-9EF9-5F085268838A}" srcOrd="5" destOrd="0" presId="urn:microsoft.com/office/officeart/2005/8/layout/hProcess9"/>
    <dgm:cxn modelId="{1A482FAB-611D-4AF3-BCC8-E74A7754E4DF}"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1800" smtClean="0"/>
            <a:t>Background Purpose</a:t>
          </a:r>
          <a:endParaRPr lang="de-DE" sz="18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1800" smtClean="0"/>
            <a:t>Material and Methods</a:t>
          </a:r>
          <a:endParaRPr lang="de-DE" sz="18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1800" smtClean="0"/>
            <a:t>Conclusion</a:t>
          </a:r>
          <a:endParaRPr lang="de-DE" sz="18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80835" custScaleY="96402" custLinFactNeighborX="3083" custLinFactNeighborY="1030">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80842" custScaleY="96102" custLinFactNeighborX="-75463">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71553" custScaleY="183014" custLinFactX="-5917" custLinFactNeighborX="-100000" custLinFactNeighborY="-35445">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79250" custScaleY="96102" custLinFactX="-14692" custLinFactNeighborX="-100000">
        <dgm:presLayoutVars>
          <dgm:bulletEnabled val="1"/>
        </dgm:presLayoutVars>
      </dgm:prSet>
      <dgm:spPr/>
      <dgm:t>
        <a:bodyPr/>
        <a:lstStyle/>
        <a:p>
          <a:endParaRPr lang="de-DE"/>
        </a:p>
      </dgm:t>
    </dgm:pt>
  </dgm:ptLst>
  <dgm:cxnLst>
    <dgm:cxn modelId="{61B1D167-2B85-4B8D-85D2-C63611B36DEC}" type="presOf" srcId="{8B2D0C9C-AF7A-4F48-A12B-4D1F8D2DE708}" destId="{6970B76A-8BC2-4EE2-A1E5-6055A83D21F9}" srcOrd="0" destOrd="0" presId="urn:microsoft.com/office/officeart/2005/8/layout/hProcess9"/>
    <dgm:cxn modelId="{92CC90D7-C056-4D51-A64A-6AB6D422B8B2}" srcId="{5F811B13-6B4C-4002-A0F3-C90907A16478}" destId="{2B6F626A-C1C8-4A62-9653-E42166CA31E4}" srcOrd="2" destOrd="0" parTransId="{E1173CE7-E01C-4EF8-A867-DC45B5C2F894}" sibTransId="{155E843E-7C6F-40B5-8D25-ECA23140F59F}"/>
    <dgm:cxn modelId="{7911FC29-C70A-4BDB-BBC4-B2777C12D15B}" type="presOf" srcId="{5F811B13-6B4C-4002-A0F3-C90907A16478}" destId="{724F01AF-C887-4D9F-8CE3-2CB40C3BC62D}" srcOrd="0" destOrd="0" presId="urn:microsoft.com/office/officeart/2005/8/layout/hProcess9"/>
    <dgm:cxn modelId="{C363A9E2-EAE1-484F-B5EF-CD6816EDC410}" type="presOf" srcId="{2B6F626A-C1C8-4A62-9653-E42166CA31E4}" destId="{46362282-A874-404C-B5CB-4857819A33BF}" srcOrd="0" destOrd="0" presId="urn:microsoft.com/office/officeart/2005/8/layout/hProcess9"/>
    <dgm:cxn modelId="{9F701F02-71A6-409B-9D9B-E1426B1B0410}" srcId="{5F811B13-6B4C-4002-A0F3-C90907A16478}" destId="{A64AA41C-A21B-43E2-BAFF-7A22CDC7C788}" srcOrd="1" destOrd="0" parTransId="{BC38F176-3838-461A-9494-8A73C009AA88}" sibTransId="{2B6D3765-07EE-401F-8A88-3DAE930DFC42}"/>
    <dgm:cxn modelId="{CDF18BA1-572B-4A26-9AB0-2F8E8C4DC6CC}" srcId="{5F811B13-6B4C-4002-A0F3-C90907A16478}" destId="{8B2D0C9C-AF7A-4F48-A12B-4D1F8D2DE708}" srcOrd="3" destOrd="0" parTransId="{0DFBEE2E-9C7A-4091-8647-54061951E7E8}" sibTransId="{79237B70-DFF4-4482-A914-9DE75979A3C5}"/>
    <dgm:cxn modelId="{B10D19EF-E344-47CB-A929-51ADBF9C6897}" type="presOf" srcId="{A64AA41C-A21B-43E2-BAFF-7A22CDC7C788}" destId="{4584735D-F4D1-4119-8FE0-B174282C6B12}" srcOrd="0" destOrd="0" presId="urn:microsoft.com/office/officeart/2005/8/layout/hProcess9"/>
    <dgm:cxn modelId="{57C677B4-9F83-4442-82F6-5BB3B13BEA9F}" srcId="{5F811B13-6B4C-4002-A0F3-C90907A16478}" destId="{314BCE37-6ABA-4627-9C3A-265FC59EE830}" srcOrd="0" destOrd="0" parTransId="{38CA2AC0-A802-4D41-A821-4C563F3EFBB6}" sibTransId="{D81B67D7-6639-46ED-AB8D-A10B2410F5F2}"/>
    <dgm:cxn modelId="{4D7F5716-380F-46CE-A71C-154F2BBC259C}" type="presOf" srcId="{314BCE37-6ABA-4627-9C3A-265FC59EE830}" destId="{2E28F24A-75ED-47AE-96AF-87F8B5BF9283}" srcOrd="0" destOrd="0" presId="urn:microsoft.com/office/officeart/2005/8/layout/hProcess9"/>
    <dgm:cxn modelId="{9D6F54A4-1D8A-4C12-934A-29B3F78CFFDB}" type="presParOf" srcId="{724F01AF-C887-4D9F-8CE3-2CB40C3BC62D}" destId="{C85EC887-A5FB-4285-A6A8-CEDE19960BCE}" srcOrd="0" destOrd="0" presId="urn:microsoft.com/office/officeart/2005/8/layout/hProcess9"/>
    <dgm:cxn modelId="{8989FD2E-A354-4514-A4D8-AC62FA2D98B9}" type="presParOf" srcId="{724F01AF-C887-4D9F-8CE3-2CB40C3BC62D}" destId="{47E1C047-7BEB-474A-BC38-8725E9D98769}" srcOrd="1" destOrd="0" presId="urn:microsoft.com/office/officeart/2005/8/layout/hProcess9"/>
    <dgm:cxn modelId="{D1CCF31B-037B-46D9-82EE-4D644F3DF150}" type="presParOf" srcId="{47E1C047-7BEB-474A-BC38-8725E9D98769}" destId="{2E28F24A-75ED-47AE-96AF-87F8B5BF9283}" srcOrd="0" destOrd="0" presId="urn:microsoft.com/office/officeart/2005/8/layout/hProcess9"/>
    <dgm:cxn modelId="{7D47F86B-AAED-4F8C-A004-AAA85E3AB021}" type="presParOf" srcId="{47E1C047-7BEB-474A-BC38-8725E9D98769}" destId="{09692280-7209-4502-B405-185393600180}" srcOrd="1" destOrd="0" presId="urn:microsoft.com/office/officeart/2005/8/layout/hProcess9"/>
    <dgm:cxn modelId="{B0A015C3-A275-4CED-B9DC-E6C24015D1A5}" type="presParOf" srcId="{47E1C047-7BEB-474A-BC38-8725E9D98769}" destId="{4584735D-F4D1-4119-8FE0-B174282C6B12}" srcOrd="2" destOrd="0" presId="urn:microsoft.com/office/officeart/2005/8/layout/hProcess9"/>
    <dgm:cxn modelId="{408B3AFB-9C0B-4380-AD3D-322F4C3C399F}" type="presParOf" srcId="{47E1C047-7BEB-474A-BC38-8725E9D98769}" destId="{E22BEB2C-D692-4BBC-9747-4021E629A674}" srcOrd="3" destOrd="0" presId="urn:microsoft.com/office/officeart/2005/8/layout/hProcess9"/>
    <dgm:cxn modelId="{3AE7D829-A6B7-4601-A9A7-45E2BA5BFAAB}" type="presParOf" srcId="{47E1C047-7BEB-474A-BC38-8725E9D98769}" destId="{46362282-A874-404C-B5CB-4857819A33BF}" srcOrd="4" destOrd="0" presId="urn:microsoft.com/office/officeart/2005/8/layout/hProcess9"/>
    <dgm:cxn modelId="{B45FD205-E06E-4151-8F03-98AA4B8DC32E}" type="presParOf" srcId="{47E1C047-7BEB-474A-BC38-8725E9D98769}" destId="{E5F33F70-9891-4093-9EF9-5F085268838A}" srcOrd="5" destOrd="0" presId="urn:microsoft.com/office/officeart/2005/8/layout/hProcess9"/>
    <dgm:cxn modelId="{1FFDC87F-B42D-40C9-A640-5D0E721791A4}"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1800" smtClean="0"/>
            <a:t>Background Purpose</a:t>
          </a:r>
          <a:endParaRPr lang="de-DE" sz="18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1800" smtClean="0"/>
            <a:t>Material and Methods</a:t>
          </a:r>
          <a:endParaRPr lang="de-DE" sz="18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1800" smtClean="0"/>
            <a:t>Conclusion</a:t>
          </a:r>
          <a:endParaRPr lang="de-DE" sz="18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80835" custScaleY="96402" custLinFactNeighborX="3083" custLinFactNeighborY="1030">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80842" custScaleY="96102" custLinFactNeighborX="-75463">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71553" custScaleY="183014" custLinFactX="-5917" custLinFactNeighborX="-100000" custLinFactNeighborY="-35445">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79250" custScaleY="96102" custLinFactX="-14692" custLinFactNeighborX="-100000">
        <dgm:presLayoutVars>
          <dgm:bulletEnabled val="1"/>
        </dgm:presLayoutVars>
      </dgm:prSet>
      <dgm:spPr/>
      <dgm:t>
        <a:bodyPr/>
        <a:lstStyle/>
        <a:p>
          <a:endParaRPr lang="de-DE"/>
        </a:p>
      </dgm:t>
    </dgm:pt>
  </dgm:ptLst>
  <dgm:cxnLst>
    <dgm:cxn modelId="{5991FAA1-F13E-4867-ADDF-629CE07623E6}" type="presOf" srcId="{2B6F626A-C1C8-4A62-9653-E42166CA31E4}" destId="{46362282-A874-404C-B5CB-4857819A33BF}" srcOrd="0" destOrd="0" presId="urn:microsoft.com/office/officeart/2005/8/layout/hProcess9"/>
    <dgm:cxn modelId="{92CC90D7-C056-4D51-A64A-6AB6D422B8B2}" srcId="{5F811B13-6B4C-4002-A0F3-C90907A16478}" destId="{2B6F626A-C1C8-4A62-9653-E42166CA31E4}" srcOrd="2" destOrd="0" parTransId="{E1173CE7-E01C-4EF8-A867-DC45B5C2F894}" sibTransId="{155E843E-7C6F-40B5-8D25-ECA23140F59F}"/>
    <dgm:cxn modelId="{9F701F02-71A6-409B-9D9B-E1426B1B0410}" srcId="{5F811B13-6B4C-4002-A0F3-C90907A16478}" destId="{A64AA41C-A21B-43E2-BAFF-7A22CDC7C788}" srcOrd="1" destOrd="0" parTransId="{BC38F176-3838-461A-9494-8A73C009AA88}" sibTransId="{2B6D3765-07EE-401F-8A88-3DAE930DFC42}"/>
    <dgm:cxn modelId="{CDF18BA1-572B-4A26-9AB0-2F8E8C4DC6CC}" srcId="{5F811B13-6B4C-4002-A0F3-C90907A16478}" destId="{8B2D0C9C-AF7A-4F48-A12B-4D1F8D2DE708}" srcOrd="3" destOrd="0" parTransId="{0DFBEE2E-9C7A-4091-8647-54061951E7E8}" sibTransId="{79237B70-DFF4-4482-A914-9DE75979A3C5}"/>
    <dgm:cxn modelId="{9E98A56D-37C6-4E3B-BDF7-B4AD11EFE26C}" type="presOf" srcId="{5F811B13-6B4C-4002-A0F3-C90907A16478}" destId="{724F01AF-C887-4D9F-8CE3-2CB40C3BC62D}" srcOrd="0" destOrd="0" presId="urn:microsoft.com/office/officeart/2005/8/layout/hProcess9"/>
    <dgm:cxn modelId="{0060D296-A1ED-4D7A-970D-C0C011F348BF}" type="presOf" srcId="{314BCE37-6ABA-4627-9C3A-265FC59EE830}" destId="{2E28F24A-75ED-47AE-96AF-87F8B5BF9283}" srcOrd="0" destOrd="0" presId="urn:microsoft.com/office/officeart/2005/8/layout/hProcess9"/>
    <dgm:cxn modelId="{35A081CC-407B-43B5-B38E-790168403D39}" type="presOf" srcId="{8B2D0C9C-AF7A-4F48-A12B-4D1F8D2DE708}" destId="{6970B76A-8BC2-4EE2-A1E5-6055A83D21F9}" srcOrd="0" destOrd="0" presId="urn:microsoft.com/office/officeart/2005/8/layout/hProcess9"/>
    <dgm:cxn modelId="{57C677B4-9F83-4442-82F6-5BB3B13BEA9F}" srcId="{5F811B13-6B4C-4002-A0F3-C90907A16478}" destId="{314BCE37-6ABA-4627-9C3A-265FC59EE830}" srcOrd="0" destOrd="0" parTransId="{38CA2AC0-A802-4D41-A821-4C563F3EFBB6}" sibTransId="{D81B67D7-6639-46ED-AB8D-A10B2410F5F2}"/>
    <dgm:cxn modelId="{5AB62DCF-C187-4CDA-A711-0C9C4CC1E997}" type="presOf" srcId="{A64AA41C-A21B-43E2-BAFF-7A22CDC7C788}" destId="{4584735D-F4D1-4119-8FE0-B174282C6B12}" srcOrd="0" destOrd="0" presId="urn:microsoft.com/office/officeart/2005/8/layout/hProcess9"/>
    <dgm:cxn modelId="{AD2D6012-C9B1-4D5C-AA01-812A6F42D4B1}" type="presParOf" srcId="{724F01AF-C887-4D9F-8CE3-2CB40C3BC62D}" destId="{C85EC887-A5FB-4285-A6A8-CEDE19960BCE}" srcOrd="0" destOrd="0" presId="urn:microsoft.com/office/officeart/2005/8/layout/hProcess9"/>
    <dgm:cxn modelId="{3A9A00B3-1B9A-4827-A4FB-72502D3376E0}" type="presParOf" srcId="{724F01AF-C887-4D9F-8CE3-2CB40C3BC62D}" destId="{47E1C047-7BEB-474A-BC38-8725E9D98769}" srcOrd="1" destOrd="0" presId="urn:microsoft.com/office/officeart/2005/8/layout/hProcess9"/>
    <dgm:cxn modelId="{AC58BCDF-A15F-4D17-8ACF-A8182BF6A4C2}" type="presParOf" srcId="{47E1C047-7BEB-474A-BC38-8725E9D98769}" destId="{2E28F24A-75ED-47AE-96AF-87F8B5BF9283}" srcOrd="0" destOrd="0" presId="urn:microsoft.com/office/officeart/2005/8/layout/hProcess9"/>
    <dgm:cxn modelId="{1288EDED-793A-4D1F-A394-BE807255596A}" type="presParOf" srcId="{47E1C047-7BEB-474A-BC38-8725E9D98769}" destId="{09692280-7209-4502-B405-185393600180}" srcOrd="1" destOrd="0" presId="urn:microsoft.com/office/officeart/2005/8/layout/hProcess9"/>
    <dgm:cxn modelId="{783F7E38-D29F-44A5-B269-33CF69854F6D}" type="presParOf" srcId="{47E1C047-7BEB-474A-BC38-8725E9D98769}" destId="{4584735D-F4D1-4119-8FE0-B174282C6B12}" srcOrd="2" destOrd="0" presId="urn:microsoft.com/office/officeart/2005/8/layout/hProcess9"/>
    <dgm:cxn modelId="{503A7A4E-E6AD-4EFB-9F16-2E3703D33CC1}" type="presParOf" srcId="{47E1C047-7BEB-474A-BC38-8725E9D98769}" destId="{E22BEB2C-D692-4BBC-9747-4021E629A674}" srcOrd="3" destOrd="0" presId="urn:microsoft.com/office/officeart/2005/8/layout/hProcess9"/>
    <dgm:cxn modelId="{5A7CF1AE-E708-4A31-8542-3393184AE6C7}" type="presParOf" srcId="{47E1C047-7BEB-474A-BC38-8725E9D98769}" destId="{46362282-A874-404C-B5CB-4857819A33BF}" srcOrd="4" destOrd="0" presId="urn:microsoft.com/office/officeart/2005/8/layout/hProcess9"/>
    <dgm:cxn modelId="{3F7B801E-B2C8-4891-9C77-F7002288F364}" type="presParOf" srcId="{47E1C047-7BEB-474A-BC38-8725E9D98769}" destId="{E5F33F70-9891-4093-9EF9-5F085268838A}" srcOrd="5" destOrd="0" presId="urn:microsoft.com/office/officeart/2005/8/layout/hProcess9"/>
    <dgm:cxn modelId="{2B7A7F7E-6F12-4A06-A16F-62913B003D57}"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1800" smtClean="0"/>
            <a:t>Background Purpose</a:t>
          </a:r>
          <a:endParaRPr lang="de-DE" sz="18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1800" smtClean="0"/>
            <a:t>Material and Methods</a:t>
          </a:r>
          <a:endParaRPr lang="de-DE" sz="18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1800" smtClean="0"/>
            <a:t>Conclusion</a:t>
          </a:r>
          <a:endParaRPr lang="de-DE" sz="18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80835" custScaleY="96402" custLinFactNeighborX="3083" custLinFactNeighborY="1030">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80842" custScaleY="96102" custLinFactNeighborX="-75463">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71553" custScaleY="183014" custLinFactX="-5917" custLinFactNeighborX="-100000" custLinFactNeighborY="-35445">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79250" custScaleY="96102" custLinFactX="-14692" custLinFactNeighborX="-100000">
        <dgm:presLayoutVars>
          <dgm:bulletEnabled val="1"/>
        </dgm:presLayoutVars>
      </dgm:prSet>
      <dgm:spPr/>
      <dgm:t>
        <a:bodyPr/>
        <a:lstStyle/>
        <a:p>
          <a:endParaRPr lang="de-DE"/>
        </a:p>
      </dgm:t>
    </dgm:pt>
  </dgm:ptLst>
  <dgm:cxnLst>
    <dgm:cxn modelId="{92CC90D7-C056-4D51-A64A-6AB6D422B8B2}" srcId="{5F811B13-6B4C-4002-A0F3-C90907A16478}" destId="{2B6F626A-C1C8-4A62-9653-E42166CA31E4}" srcOrd="2" destOrd="0" parTransId="{E1173CE7-E01C-4EF8-A867-DC45B5C2F894}" sibTransId="{155E843E-7C6F-40B5-8D25-ECA23140F59F}"/>
    <dgm:cxn modelId="{42D5FE68-2E80-4BA3-B001-DEB90EC7752B}" type="presOf" srcId="{A64AA41C-A21B-43E2-BAFF-7A22CDC7C788}" destId="{4584735D-F4D1-4119-8FE0-B174282C6B12}" srcOrd="0" destOrd="0" presId="urn:microsoft.com/office/officeart/2005/8/layout/hProcess9"/>
    <dgm:cxn modelId="{65798B37-6173-48B4-B8DE-4B3D928F4756}" type="presOf" srcId="{314BCE37-6ABA-4627-9C3A-265FC59EE830}" destId="{2E28F24A-75ED-47AE-96AF-87F8B5BF9283}" srcOrd="0" destOrd="0" presId="urn:microsoft.com/office/officeart/2005/8/layout/hProcess9"/>
    <dgm:cxn modelId="{9F701F02-71A6-409B-9D9B-E1426B1B0410}" srcId="{5F811B13-6B4C-4002-A0F3-C90907A16478}" destId="{A64AA41C-A21B-43E2-BAFF-7A22CDC7C788}" srcOrd="1" destOrd="0" parTransId="{BC38F176-3838-461A-9494-8A73C009AA88}" sibTransId="{2B6D3765-07EE-401F-8A88-3DAE930DFC42}"/>
    <dgm:cxn modelId="{CDF18BA1-572B-4A26-9AB0-2F8E8C4DC6CC}" srcId="{5F811B13-6B4C-4002-A0F3-C90907A16478}" destId="{8B2D0C9C-AF7A-4F48-A12B-4D1F8D2DE708}" srcOrd="3" destOrd="0" parTransId="{0DFBEE2E-9C7A-4091-8647-54061951E7E8}" sibTransId="{79237B70-DFF4-4482-A914-9DE75979A3C5}"/>
    <dgm:cxn modelId="{FB65D1F6-0ACC-46A9-96F5-452F0C9D7977}" type="presOf" srcId="{2B6F626A-C1C8-4A62-9653-E42166CA31E4}" destId="{46362282-A874-404C-B5CB-4857819A33BF}" srcOrd="0" destOrd="0" presId="urn:microsoft.com/office/officeart/2005/8/layout/hProcess9"/>
    <dgm:cxn modelId="{3BCF2D97-2FE3-4018-AE2B-1BC438CDD0A7}" type="presOf" srcId="{5F811B13-6B4C-4002-A0F3-C90907A16478}" destId="{724F01AF-C887-4D9F-8CE3-2CB40C3BC62D}" srcOrd="0" destOrd="0" presId="urn:microsoft.com/office/officeart/2005/8/layout/hProcess9"/>
    <dgm:cxn modelId="{A26E691B-C7FC-4136-B5AE-95341157C7B2}" type="presOf" srcId="{8B2D0C9C-AF7A-4F48-A12B-4D1F8D2DE708}" destId="{6970B76A-8BC2-4EE2-A1E5-6055A83D21F9}" srcOrd="0" destOrd="0" presId="urn:microsoft.com/office/officeart/2005/8/layout/hProcess9"/>
    <dgm:cxn modelId="{57C677B4-9F83-4442-82F6-5BB3B13BEA9F}" srcId="{5F811B13-6B4C-4002-A0F3-C90907A16478}" destId="{314BCE37-6ABA-4627-9C3A-265FC59EE830}" srcOrd="0" destOrd="0" parTransId="{38CA2AC0-A802-4D41-A821-4C563F3EFBB6}" sibTransId="{D81B67D7-6639-46ED-AB8D-A10B2410F5F2}"/>
    <dgm:cxn modelId="{F09133EB-6E96-45ED-A422-7DB2D6B32783}" type="presParOf" srcId="{724F01AF-C887-4D9F-8CE3-2CB40C3BC62D}" destId="{C85EC887-A5FB-4285-A6A8-CEDE19960BCE}" srcOrd="0" destOrd="0" presId="urn:microsoft.com/office/officeart/2005/8/layout/hProcess9"/>
    <dgm:cxn modelId="{559F0AD1-DC1C-455D-AC1B-907AAD167F1A}" type="presParOf" srcId="{724F01AF-C887-4D9F-8CE3-2CB40C3BC62D}" destId="{47E1C047-7BEB-474A-BC38-8725E9D98769}" srcOrd="1" destOrd="0" presId="urn:microsoft.com/office/officeart/2005/8/layout/hProcess9"/>
    <dgm:cxn modelId="{86639059-A42A-4CC1-B24D-ADBD795B0718}" type="presParOf" srcId="{47E1C047-7BEB-474A-BC38-8725E9D98769}" destId="{2E28F24A-75ED-47AE-96AF-87F8B5BF9283}" srcOrd="0" destOrd="0" presId="urn:microsoft.com/office/officeart/2005/8/layout/hProcess9"/>
    <dgm:cxn modelId="{344613F5-1AC8-41BD-92EE-DF5920BC0B79}" type="presParOf" srcId="{47E1C047-7BEB-474A-BC38-8725E9D98769}" destId="{09692280-7209-4502-B405-185393600180}" srcOrd="1" destOrd="0" presId="urn:microsoft.com/office/officeart/2005/8/layout/hProcess9"/>
    <dgm:cxn modelId="{557B9D18-F14F-48C7-A9F6-880C1967D2E9}" type="presParOf" srcId="{47E1C047-7BEB-474A-BC38-8725E9D98769}" destId="{4584735D-F4D1-4119-8FE0-B174282C6B12}" srcOrd="2" destOrd="0" presId="urn:microsoft.com/office/officeart/2005/8/layout/hProcess9"/>
    <dgm:cxn modelId="{B6133156-3EEA-4790-98FD-6C54EDCED574}" type="presParOf" srcId="{47E1C047-7BEB-474A-BC38-8725E9D98769}" destId="{E22BEB2C-D692-4BBC-9747-4021E629A674}" srcOrd="3" destOrd="0" presId="urn:microsoft.com/office/officeart/2005/8/layout/hProcess9"/>
    <dgm:cxn modelId="{36492E31-ADF5-43D7-A727-6FCEF1277407}" type="presParOf" srcId="{47E1C047-7BEB-474A-BC38-8725E9D98769}" destId="{46362282-A874-404C-B5CB-4857819A33BF}" srcOrd="4" destOrd="0" presId="urn:microsoft.com/office/officeart/2005/8/layout/hProcess9"/>
    <dgm:cxn modelId="{59CD0FCA-A063-4AC7-A989-DE0CE50D3BC4}" type="presParOf" srcId="{47E1C047-7BEB-474A-BC38-8725E9D98769}" destId="{E5F33F70-9891-4093-9EF9-5F085268838A}" srcOrd="5" destOrd="0" presId="urn:microsoft.com/office/officeart/2005/8/layout/hProcess9"/>
    <dgm:cxn modelId="{DC03E7D2-6162-4E82-B046-AB57115E302A}"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1800" smtClean="0"/>
            <a:t>Background Purpose</a:t>
          </a:r>
          <a:endParaRPr lang="de-DE" sz="18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1800" smtClean="0"/>
            <a:t>Material and Methods</a:t>
          </a:r>
          <a:endParaRPr lang="de-DE" sz="18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1800" smtClean="0"/>
            <a:t>Conclusion</a:t>
          </a:r>
          <a:endParaRPr lang="de-DE" sz="18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80835" custScaleY="96402" custLinFactNeighborX="3083" custLinFactNeighborY="1030">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80828" custScaleY="96102" custLinFactNeighborX="-75463">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71553" custScaleY="183014" custLinFactX="-5917" custLinFactNeighborX="-100000" custLinFactNeighborY="-35445">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79250" custScaleY="96102" custLinFactX="-14692" custLinFactNeighborX="-100000">
        <dgm:presLayoutVars>
          <dgm:bulletEnabled val="1"/>
        </dgm:presLayoutVars>
      </dgm:prSet>
      <dgm:spPr/>
      <dgm:t>
        <a:bodyPr/>
        <a:lstStyle/>
        <a:p>
          <a:endParaRPr lang="de-DE"/>
        </a:p>
      </dgm:t>
    </dgm:pt>
  </dgm:ptLst>
  <dgm:cxnLst>
    <dgm:cxn modelId="{92CC90D7-C056-4D51-A64A-6AB6D422B8B2}" srcId="{5F811B13-6B4C-4002-A0F3-C90907A16478}" destId="{2B6F626A-C1C8-4A62-9653-E42166CA31E4}" srcOrd="2" destOrd="0" parTransId="{E1173CE7-E01C-4EF8-A867-DC45B5C2F894}" sibTransId="{155E843E-7C6F-40B5-8D25-ECA23140F59F}"/>
    <dgm:cxn modelId="{EC9EE52E-DF61-45A6-BA5D-049E6BE2785F}" type="presOf" srcId="{5F811B13-6B4C-4002-A0F3-C90907A16478}" destId="{724F01AF-C887-4D9F-8CE3-2CB40C3BC62D}" srcOrd="0" destOrd="0" presId="urn:microsoft.com/office/officeart/2005/8/layout/hProcess9"/>
    <dgm:cxn modelId="{8C50FA9B-2F1B-49D3-8B0B-7B5B490E6850}" type="presOf" srcId="{314BCE37-6ABA-4627-9C3A-265FC59EE830}" destId="{2E28F24A-75ED-47AE-96AF-87F8B5BF9283}" srcOrd="0" destOrd="0" presId="urn:microsoft.com/office/officeart/2005/8/layout/hProcess9"/>
    <dgm:cxn modelId="{86ABF5D0-2BFF-479C-B570-A393E71929F7}" type="presOf" srcId="{2B6F626A-C1C8-4A62-9653-E42166CA31E4}" destId="{46362282-A874-404C-B5CB-4857819A33BF}" srcOrd="0" destOrd="0" presId="urn:microsoft.com/office/officeart/2005/8/layout/hProcess9"/>
    <dgm:cxn modelId="{9F701F02-71A6-409B-9D9B-E1426B1B0410}" srcId="{5F811B13-6B4C-4002-A0F3-C90907A16478}" destId="{A64AA41C-A21B-43E2-BAFF-7A22CDC7C788}" srcOrd="1" destOrd="0" parTransId="{BC38F176-3838-461A-9494-8A73C009AA88}" sibTransId="{2B6D3765-07EE-401F-8A88-3DAE930DFC42}"/>
    <dgm:cxn modelId="{CDF18BA1-572B-4A26-9AB0-2F8E8C4DC6CC}" srcId="{5F811B13-6B4C-4002-A0F3-C90907A16478}" destId="{8B2D0C9C-AF7A-4F48-A12B-4D1F8D2DE708}" srcOrd="3" destOrd="0" parTransId="{0DFBEE2E-9C7A-4091-8647-54061951E7E8}" sibTransId="{79237B70-DFF4-4482-A914-9DE75979A3C5}"/>
    <dgm:cxn modelId="{9CAA718E-BDC4-40D8-83D0-30E7C1B237DB}" type="presOf" srcId="{A64AA41C-A21B-43E2-BAFF-7A22CDC7C788}" destId="{4584735D-F4D1-4119-8FE0-B174282C6B12}" srcOrd="0" destOrd="0" presId="urn:microsoft.com/office/officeart/2005/8/layout/hProcess9"/>
    <dgm:cxn modelId="{57C677B4-9F83-4442-82F6-5BB3B13BEA9F}" srcId="{5F811B13-6B4C-4002-A0F3-C90907A16478}" destId="{314BCE37-6ABA-4627-9C3A-265FC59EE830}" srcOrd="0" destOrd="0" parTransId="{38CA2AC0-A802-4D41-A821-4C563F3EFBB6}" sibTransId="{D81B67D7-6639-46ED-AB8D-A10B2410F5F2}"/>
    <dgm:cxn modelId="{1E82596C-6E19-4104-AA48-85C93A6C7160}" type="presOf" srcId="{8B2D0C9C-AF7A-4F48-A12B-4D1F8D2DE708}" destId="{6970B76A-8BC2-4EE2-A1E5-6055A83D21F9}" srcOrd="0" destOrd="0" presId="urn:microsoft.com/office/officeart/2005/8/layout/hProcess9"/>
    <dgm:cxn modelId="{BE117E69-37C8-4EBB-952B-1DF94727B2DB}" type="presParOf" srcId="{724F01AF-C887-4D9F-8CE3-2CB40C3BC62D}" destId="{C85EC887-A5FB-4285-A6A8-CEDE19960BCE}" srcOrd="0" destOrd="0" presId="urn:microsoft.com/office/officeart/2005/8/layout/hProcess9"/>
    <dgm:cxn modelId="{134CC420-3D77-4AAF-A152-1110BEC9BAA6}" type="presParOf" srcId="{724F01AF-C887-4D9F-8CE3-2CB40C3BC62D}" destId="{47E1C047-7BEB-474A-BC38-8725E9D98769}" srcOrd="1" destOrd="0" presId="urn:microsoft.com/office/officeart/2005/8/layout/hProcess9"/>
    <dgm:cxn modelId="{A00014F9-7721-4C72-8585-6769E56CA4C3}" type="presParOf" srcId="{47E1C047-7BEB-474A-BC38-8725E9D98769}" destId="{2E28F24A-75ED-47AE-96AF-87F8B5BF9283}" srcOrd="0" destOrd="0" presId="urn:microsoft.com/office/officeart/2005/8/layout/hProcess9"/>
    <dgm:cxn modelId="{9D71865F-DC0F-4FDD-94FB-00695A76B741}" type="presParOf" srcId="{47E1C047-7BEB-474A-BC38-8725E9D98769}" destId="{09692280-7209-4502-B405-185393600180}" srcOrd="1" destOrd="0" presId="urn:microsoft.com/office/officeart/2005/8/layout/hProcess9"/>
    <dgm:cxn modelId="{89935DB6-AC13-494F-B439-3DEEE6DCB441}" type="presParOf" srcId="{47E1C047-7BEB-474A-BC38-8725E9D98769}" destId="{4584735D-F4D1-4119-8FE0-B174282C6B12}" srcOrd="2" destOrd="0" presId="urn:microsoft.com/office/officeart/2005/8/layout/hProcess9"/>
    <dgm:cxn modelId="{955C82CB-052C-4A7B-9C48-2DCF62890317}" type="presParOf" srcId="{47E1C047-7BEB-474A-BC38-8725E9D98769}" destId="{E22BEB2C-D692-4BBC-9747-4021E629A674}" srcOrd="3" destOrd="0" presId="urn:microsoft.com/office/officeart/2005/8/layout/hProcess9"/>
    <dgm:cxn modelId="{CD68A7DD-C557-4A8F-A712-D9D5F37DFC0F}" type="presParOf" srcId="{47E1C047-7BEB-474A-BC38-8725E9D98769}" destId="{46362282-A874-404C-B5CB-4857819A33BF}" srcOrd="4" destOrd="0" presId="urn:microsoft.com/office/officeart/2005/8/layout/hProcess9"/>
    <dgm:cxn modelId="{C4A30CDB-94FB-45D1-A13F-B013EBE65CCD}" type="presParOf" srcId="{47E1C047-7BEB-474A-BC38-8725E9D98769}" destId="{E5F33F70-9891-4093-9EF9-5F085268838A}" srcOrd="5" destOrd="0" presId="urn:microsoft.com/office/officeart/2005/8/layout/hProcess9"/>
    <dgm:cxn modelId="{216EC897-07A2-4AF8-BB8F-4E74D4248C2B}"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F811B13-6B4C-4002-A0F3-C90907A164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314BCE37-6ABA-4627-9C3A-265FC59EE830}">
      <dgm:prSet phldrT="[Text]" custT="1"/>
      <dgm:spPr>
        <a:solidFill>
          <a:srgbClr val="00B0F0"/>
        </a:solidFill>
      </dgm:spPr>
      <dgm:t>
        <a:bodyPr/>
        <a:lstStyle/>
        <a:p>
          <a:r>
            <a:rPr lang="de-DE" sz="1800" smtClean="0"/>
            <a:t>Background Purpose</a:t>
          </a:r>
          <a:endParaRPr lang="de-DE" sz="1800"/>
        </a:p>
      </dgm:t>
    </dgm:pt>
    <dgm:pt modelId="{38CA2AC0-A802-4D41-A821-4C563F3EFBB6}" type="parTrans" cxnId="{57C677B4-9F83-4442-82F6-5BB3B13BEA9F}">
      <dgm:prSet/>
      <dgm:spPr/>
      <dgm:t>
        <a:bodyPr/>
        <a:lstStyle/>
        <a:p>
          <a:endParaRPr lang="de-DE"/>
        </a:p>
      </dgm:t>
    </dgm:pt>
    <dgm:pt modelId="{D81B67D7-6639-46ED-AB8D-A10B2410F5F2}" type="sibTrans" cxnId="{57C677B4-9F83-4442-82F6-5BB3B13BEA9F}">
      <dgm:prSet/>
      <dgm:spPr/>
      <dgm:t>
        <a:bodyPr/>
        <a:lstStyle/>
        <a:p>
          <a:endParaRPr lang="de-DE"/>
        </a:p>
      </dgm:t>
    </dgm:pt>
    <dgm:pt modelId="{A64AA41C-A21B-43E2-BAFF-7A22CDC7C788}">
      <dgm:prSet phldrT="[Text]" custT="1"/>
      <dgm:spPr>
        <a:solidFill>
          <a:srgbClr val="00B0F0"/>
        </a:solidFill>
      </dgm:spPr>
      <dgm:t>
        <a:bodyPr/>
        <a:lstStyle/>
        <a:p>
          <a:r>
            <a:rPr lang="de-DE" sz="1800" smtClean="0"/>
            <a:t>Material and Methods</a:t>
          </a:r>
          <a:endParaRPr lang="de-DE" sz="1800"/>
        </a:p>
      </dgm:t>
    </dgm:pt>
    <dgm:pt modelId="{BC38F176-3838-461A-9494-8A73C009AA88}" type="parTrans" cxnId="{9F701F02-71A6-409B-9D9B-E1426B1B0410}">
      <dgm:prSet/>
      <dgm:spPr/>
      <dgm:t>
        <a:bodyPr/>
        <a:lstStyle/>
        <a:p>
          <a:endParaRPr lang="de-DE"/>
        </a:p>
      </dgm:t>
    </dgm:pt>
    <dgm:pt modelId="{2B6D3765-07EE-401F-8A88-3DAE930DFC42}" type="sibTrans" cxnId="{9F701F02-71A6-409B-9D9B-E1426B1B0410}">
      <dgm:prSet/>
      <dgm:spPr/>
      <dgm:t>
        <a:bodyPr/>
        <a:lstStyle/>
        <a:p>
          <a:endParaRPr lang="de-DE"/>
        </a:p>
      </dgm:t>
    </dgm:pt>
    <dgm:pt modelId="{2B6F626A-C1C8-4A62-9653-E42166CA31E4}">
      <dgm:prSet phldrT="[Text]" custT="1"/>
      <dgm:spPr>
        <a:solidFill>
          <a:srgbClr val="00B0F0"/>
        </a:solidFill>
      </dgm:spPr>
      <dgm:t>
        <a:bodyPr/>
        <a:lstStyle/>
        <a:p>
          <a:r>
            <a:rPr lang="de-DE" sz="1800" smtClean="0"/>
            <a:t>Results</a:t>
          </a:r>
          <a:endParaRPr lang="de-DE" sz="1800"/>
        </a:p>
      </dgm:t>
    </dgm:pt>
    <dgm:pt modelId="{E1173CE7-E01C-4EF8-A867-DC45B5C2F894}" type="parTrans" cxnId="{92CC90D7-C056-4D51-A64A-6AB6D422B8B2}">
      <dgm:prSet/>
      <dgm:spPr/>
      <dgm:t>
        <a:bodyPr/>
        <a:lstStyle/>
        <a:p>
          <a:endParaRPr lang="de-DE"/>
        </a:p>
      </dgm:t>
    </dgm:pt>
    <dgm:pt modelId="{155E843E-7C6F-40B5-8D25-ECA23140F59F}" type="sibTrans" cxnId="{92CC90D7-C056-4D51-A64A-6AB6D422B8B2}">
      <dgm:prSet/>
      <dgm:spPr/>
      <dgm:t>
        <a:bodyPr/>
        <a:lstStyle/>
        <a:p>
          <a:endParaRPr lang="de-DE"/>
        </a:p>
      </dgm:t>
    </dgm:pt>
    <dgm:pt modelId="{8B2D0C9C-AF7A-4F48-A12B-4D1F8D2DE708}">
      <dgm:prSet phldrT="[Text]" custT="1"/>
      <dgm:spPr>
        <a:solidFill>
          <a:srgbClr val="00B0F0"/>
        </a:solidFill>
      </dgm:spPr>
      <dgm:t>
        <a:bodyPr/>
        <a:lstStyle/>
        <a:p>
          <a:r>
            <a:rPr lang="de-DE" sz="2100" smtClean="0"/>
            <a:t>Conclusion</a:t>
          </a:r>
          <a:endParaRPr lang="de-DE" sz="2100"/>
        </a:p>
      </dgm:t>
    </dgm:pt>
    <dgm:pt modelId="{0DFBEE2E-9C7A-4091-8647-54061951E7E8}" type="parTrans" cxnId="{CDF18BA1-572B-4A26-9AB0-2F8E8C4DC6CC}">
      <dgm:prSet/>
      <dgm:spPr/>
      <dgm:t>
        <a:bodyPr/>
        <a:lstStyle/>
        <a:p>
          <a:endParaRPr lang="de-DE"/>
        </a:p>
      </dgm:t>
    </dgm:pt>
    <dgm:pt modelId="{79237B70-DFF4-4482-A914-9DE75979A3C5}" type="sibTrans" cxnId="{CDF18BA1-572B-4A26-9AB0-2F8E8C4DC6CC}">
      <dgm:prSet/>
      <dgm:spPr/>
      <dgm:t>
        <a:bodyPr/>
        <a:lstStyle/>
        <a:p>
          <a:endParaRPr lang="de-DE"/>
        </a:p>
      </dgm:t>
    </dgm:pt>
    <dgm:pt modelId="{724F01AF-C887-4D9F-8CE3-2CB40C3BC62D}" type="pres">
      <dgm:prSet presAssocID="{5F811B13-6B4C-4002-A0F3-C90907A16478}" presName="CompostProcess" presStyleCnt="0">
        <dgm:presLayoutVars>
          <dgm:dir/>
          <dgm:resizeHandles val="exact"/>
        </dgm:presLayoutVars>
      </dgm:prSet>
      <dgm:spPr/>
      <dgm:t>
        <a:bodyPr/>
        <a:lstStyle/>
        <a:p>
          <a:endParaRPr lang="de-DE"/>
        </a:p>
      </dgm:t>
    </dgm:pt>
    <dgm:pt modelId="{C85EC887-A5FB-4285-A6A8-CEDE19960BCE}" type="pres">
      <dgm:prSet presAssocID="{5F811B13-6B4C-4002-A0F3-C90907A16478}" presName="arrow" presStyleLbl="bgShp" presStyleIdx="0" presStyleCnt="1" custScaleX="117647"/>
      <dgm:spPr>
        <a:solidFill>
          <a:srgbClr val="99CCFF"/>
        </a:solidFill>
      </dgm:spPr>
      <dgm:t>
        <a:bodyPr/>
        <a:lstStyle/>
        <a:p>
          <a:endParaRPr lang="de-DE"/>
        </a:p>
      </dgm:t>
    </dgm:pt>
    <dgm:pt modelId="{47E1C047-7BEB-474A-BC38-8725E9D98769}" type="pres">
      <dgm:prSet presAssocID="{5F811B13-6B4C-4002-A0F3-C90907A16478}" presName="linearProcess" presStyleCnt="0"/>
      <dgm:spPr/>
    </dgm:pt>
    <dgm:pt modelId="{2E28F24A-75ED-47AE-96AF-87F8B5BF9283}" type="pres">
      <dgm:prSet presAssocID="{314BCE37-6ABA-4627-9C3A-265FC59EE830}" presName="textNode" presStyleLbl="node1" presStyleIdx="0" presStyleCnt="4" custAng="0" custScaleX="80835" custScaleY="96402" custLinFactNeighborX="3083" custLinFactNeighborY="1030">
        <dgm:presLayoutVars>
          <dgm:bulletEnabled val="1"/>
        </dgm:presLayoutVars>
      </dgm:prSet>
      <dgm:spPr/>
      <dgm:t>
        <a:bodyPr/>
        <a:lstStyle/>
        <a:p>
          <a:endParaRPr lang="de-DE"/>
        </a:p>
      </dgm:t>
    </dgm:pt>
    <dgm:pt modelId="{09692280-7209-4502-B405-185393600180}" type="pres">
      <dgm:prSet presAssocID="{D81B67D7-6639-46ED-AB8D-A10B2410F5F2}" presName="sibTrans" presStyleCnt="0"/>
      <dgm:spPr/>
    </dgm:pt>
    <dgm:pt modelId="{4584735D-F4D1-4119-8FE0-B174282C6B12}" type="pres">
      <dgm:prSet presAssocID="{A64AA41C-A21B-43E2-BAFF-7A22CDC7C788}" presName="textNode" presStyleLbl="node1" presStyleIdx="1" presStyleCnt="4" custScaleX="80842" custScaleY="96102" custLinFactNeighborX="-75463">
        <dgm:presLayoutVars>
          <dgm:bulletEnabled val="1"/>
        </dgm:presLayoutVars>
      </dgm:prSet>
      <dgm:spPr/>
      <dgm:t>
        <a:bodyPr/>
        <a:lstStyle/>
        <a:p>
          <a:endParaRPr lang="de-DE"/>
        </a:p>
      </dgm:t>
    </dgm:pt>
    <dgm:pt modelId="{E22BEB2C-D692-4BBC-9747-4021E629A674}" type="pres">
      <dgm:prSet presAssocID="{2B6D3765-07EE-401F-8A88-3DAE930DFC42}" presName="sibTrans" presStyleCnt="0"/>
      <dgm:spPr/>
    </dgm:pt>
    <dgm:pt modelId="{46362282-A874-404C-B5CB-4857819A33BF}" type="pres">
      <dgm:prSet presAssocID="{2B6F626A-C1C8-4A62-9653-E42166CA31E4}" presName="textNode" presStyleLbl="node1" presStyleIdx="2" presStyleCnt="4" custScaleX="82291" custScaleY="96402" custLinFactX="-5917" custLinFactNeighborX="-100000" custLinFactNeighborY="-309">
        <dgm:presLayoutVars>
          <dgm:bulletEnabled val="1"/>
        </dgm:presLayoutVars>
      </dgm:prSet>
      <dgm:spPr/>
      <dgm:t>
        <a:bodyPr/>
        <a:lstStyle/>
        <a:p>
          <a:endParaRPr lang="de-DE"/>
        </a:p>
      </dgm:t>
    </dgm:pt>
    <dgm:pt modelId="{E5F33F70-9891-4093-9EF9-5F085268838A}" type="pres">
      <dgm:prSet presAssocID="{155E843E-7C6F-40B5-8D25-ECA23140F59F}" presName="sibTrans" presStyleCnt="0"/>
      <dgm:spPr/>
    </dgm:pt>
    <dgm:pt modelId="{6970B76A-8BC2-4EE2-A1E5-6055A83D21F9}" type="pres">
      <dgm:prSet presAssocID="{8B2D0C9C-AF7A-4F48-A12B-4D1F8D2DE708}" presName="textNode" presStyleLbl="node1" presStyleIdx="3" presStyleCnt="4" custScaleX="73438" custScaleY="183014" custLinFactX="-15088" custLinFactNeighborX="-100000" custLinFactNeighborY="-33184">
        <dgm:presLayoutVars>
          <dgm:bulletEnabled val="1"/>
        </dgm:presLayoutVars>
      </dgm:prSet>
      <dgm:spPr/>
      <dgm:t>
        <a:bodyPr/>
        <a:lstStyle/>
        <a:p>
          <a:endParaRPr lang="de-DE"/>
        </a:p>
      </dgm:t>
    </dgm:pt>
  </dgm:ptLst>
  <dgm:cxnLst>
    <dgm:cxn modelId="{DE771560-39D9-4358-8AAC-C8482F44C848}" type="presOf" srcId="{5F811B13-6B4C-4002-A0F3-C90907A16478}" destId="{724F01AF-C887-4D9F-8CE3-2CB40C3BC62D}" srcOrd="0" destOrd="0" presId="urn:microsoft.com/office/officeart/2005/8/layout/hProcess9"/>
    <dgm:cxn modelId="{92CC90D7-C056-4D51-A64A-6AB6D422B8B2}" srcId="{5F811B13-6B4C-4002-A0F3-C90907A16478}" destId="{2B6F626A-C1C8-4A62-9653-E42166CA31E4}" srcOrd="2" destOrd="0" parTransId="{E1173CE7-E01C-4EF8-A867-DC45B5C2F894}" sibTransId="{155E843E-7C6F-40B5-8D25-ECA23140F59F}"/>
    <dgm:cxn modelId="{F039A73C-32AB-4BBA-8B03-17DCFF5C5DAC}" type="presOf" srcId="{2B6F626A-C1C8-4A62-9653-E42166CA31E4}" destId="{46362282-A874-404C-B5CB-4857819A33BF}" srcOrd="0" destOrd="0" presId="urn:microsoft.com/office/officeart/2005/8/layout/hProcess9"/>
    <dgm:cxn modelId="{74129F74-31FF-4D27-AE36-485642DA2378}" type="presOf" srcId="{A64AA41C-A21B-43E2-BAFF-7A22CDC7C788}" destId="{4584735D-F4D1-4119-8FE0-B174282C6B12}" srcOrd="0" destOrd="0" presId="urn:microsoft.com/office/officeart/2005/8/layout/hProcess9"/>
    <dgm:cxn modelId="{A398BE3E-C8F6-41F3-88BD-E37CD0104062}" type="presOf" srcId="{314BCE37-6ABA-4627-9C3A-265FC59EE830}" destId="{2E28F24A-75ED-47AE-96AF-87F8B5BF9283}" srcOrd="0" destOrd="0" presId="urn:microsoft.com/office/officeart/2005/8/layout/hProcess9"/>
    <dgm:cxn modelId="{9F701F02-71A6-409B-9D9B-E1426B1B0410}" srcId="{5F811B13-6B4C-4002-A0F3-C90907A16478}" destId="{A64AA41C-A21B-43E2-BAFF-7A22CDC7C788}" srcOrd="1" destOrd="0" parTransId="{BC38F176-3838-461A-9494-8A73C009AA88}" sibTransId="{2B6D3765-07EE-401F-8A88-3DAE930DFC42}"/>
    <dgm:cxn modelId="{CDF18BA1-572B-4A26-9AB0-2F8E8C4DC6CC}" srcId="{5F811B13-6B4C-4002-A0F3-C90907A16478}" destId="{8B2D0C9C-AF7A-4F48-A12B-4D1F8D2DE708}" srcOrd="3" destOrd="0" parTransId="{0DFBEE2E-9C7A-4091-8647-54061951E7E8}" sibTransId="{79237B70-DFF4-4482-A914-9DE75979A3C5}"/>
    <dgm:cxn modelId="{626AA5CB-F2FE-4771-A488-605FB780B7C9}" type="presOf" srcId="{8B2D0C9C-AF7A-4F48-A12B-4D1F8D2DE708}" destId="{6970B76A-8BC2-4EE2-A1E5-6055A83D21F9}" srcOrd="0" destOrd="0" presId="urn:microsoft.com/office/officeart/2005/8/layout/hProcess9"/>
    <dgm:cxn modelId="{57C677B4-9F83-4442-82F6-5BB3B13BEA9F}" srcId="{5F811B13-6B4C-4002-A0F3-C90907A16478}" destId="{314BCE37-6ABA-4627-9C3A-265FC59EE830}" srcOrd="0" destOrd="0" parTransId="{38CA2AC0-A802-4D41-A821-4C563F3EFBB6}" sibTransId="{D81B67D7-6639-46ED-AB8D-A10B2410F5F2}"/>
    <dgm:cxn modelId="{7D389B08-5B57-46A7-993B-0F37039D430D}" type="presParOf" srcId="{724F01AF-C887-4D9F-8CE3-2CB40C3BC62D}" destId="{C85EC887-A5FB-4285-A6A8-CEDE19960BCE}" srcOrd="0" destOrd="0" presId="urn:microsoft.com/office/officeart/2005/8/layout/hProcess9"/>
    <dgm:cxn modelId="{C083291E-EA96-478C-ACED-E1FE571491EA}" type="presParOf" srcId="{724F01AF-C887-4D9F-8CE3-2CB40C3BC62D}" destId="{47E1C047-7BEB-474A-BC38-8725E9D98769}" srcOrd="1" destOrd="0" presId="urn:microsoft.com/office/officeart/2005/8/layout/hProcess9"/>
    <dgm:cxn modelId="{7D13DD6D-489E-444A-B935-34F67DEA6E6F}" type="presParOf" srcId="{47E1C047-7BEB-474A-BC38-8725E9D98769}" destId="{2E28F24A-75ED-47AE-96AF-87F8B5BF9283}" srcOrd="0" destOrd="0" presId="urn:microsoft.com/office/officeart/2005/8/layout/hProcess9"/>
    <dgm:cxn modelId="{797A19BC-32D1-4156-A303-9684E6D41E64}" type="presParOf" srcId="{47E1C047-7BEB-474A-BC38-8725E9D98769}" destId="{09692280-7209-4502-B405-185393600180}" srcOrd="1" destOrd="0" presId="urn:microsoft.com/office/officeart/2005/8/layout/hProcess9"/>
    <dgm:cxn modelId="{09C5B31B-6535-46CE-A4C9-1957ED44E6E4}" type="presParOf" srcId="{47E1C047-7BEB-474A-BC38-8725E9D98769}" destId="{4584735D-F4D1-4119-8FE0-B174282C6B12}" srcOrd="2" destOrd="0" presId="urn:microsoft.com/office/officeart/2005/8/layout/hProcess9"/>
    <dgm:cxn modelId="{F188AD55-5BB5-4E12-85B5-A19B240DF909}" type="presParOf" srcId="{47E1C047-7BEB-474A-BC38-8725E9D98769}" destId="{E22BEB2C-D692-4BBC-9747-4021E629A674}" srcOrd="3" destOrd="0" presId="urn:microsoft.com/office/officeart/2005/8/layout/hProcess9"/>
    <dgm:cxn modelId="{2C6F02FC-31B6-4F0D-8BCA-606962FA67FC}" type="presParOf" srcId="{47E1C047-7BEB-474A-BC38-8725E9D98769}" destId="{46362282-A874-404C-B5CB-4857819A33BF}" srcOrd="4" destOrd="0" presId="urn:microsoft.com/office/officeart/2005/8/layout/hProcess9"/>
    <dgm:cxn modelId="{A7C9F0CB-15CF-4E59-ACAD-9CE032FD0024}" type="presParOf" srcId="{47E1C047-7BEB-474A-BC38-8725E9D98769}" destId="{E5F33F70-9891-4093-9EF9-5F085268838A}" srcOrd="5" destOrd="0" presId="urn:microsoft.com/office/officeart/2005/8/layout/hProcess9"/>
    <dgm:cxn modelId="{4DEB1F92-FA26-4EC3-9A59-406AC330D4E2}" type="presParOf" srcId="{47E1C047-7BEB-474A-BC38-8725E9D98769}" destId="{6970B76A-8BC2-4EE2-A1E5-6055A83D21F9}"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5A90C1F-6D8A-42E9-AF9D-A9181CB706A1}" type="doc">
      <dgm:prSet loTypeId="urn:microsoft.com/office/officeart/2005/8/layout/hList3" loCatId="list" qsTypeId="urn:microsoft.com/office/officeart/2005/8/quickstyle/simple1" qsCatId="simple" csTypeId="urn:microsoft.com/office/officeart/2005/8/colors/accent5_2" csCatId="accent5" phldr="1"/>
      <dgm:spPr/>
      <dgm:t>
        <a:bodyPr/>
        <a:lstStyle/>
        <a:p>
          <a:endParaRPr lang="de-DE"/>
        </a:p>
      </dgm:t>
    </dgm:pt>
    <dgm:pt modelId="{7DDED820-A1DA-4248-82EE-B540C755A5A4}">
      <dgm:prSet custT="1"/>
      <dgm:spPr/>
      <dgm:t>
        <a:bodyPr/>
        <a:lstStyle/>
        <a:p>
          <a:pPr rtl="0"/>
          <a:r>
            <a:rPr lang="de-DE" sz="2000" b="1" dirty="0" smtClean="0">
              <a:solidFill>
                <a:srgbClr val="003366"/>
              </a:solidFill>
            </a:rPr>
            <a:t>Junior Hospital </a:t>
          </a:r>
          <a:r>
            <a:rPr lang="de-DE" sz="2000" b="1" dirty="0" err="1" smtClean="0">
              <a:solidFill>
                <a:srgbClr val="003366"/>
              </a:solidFill>
            </a:rPr>
            <a:t>Pharmacists</a:t>
          </a:r>
          <a:endParaRPr lang="de-DE" sz="2000" dirty="0">
            <a:solidFill>
              <a:srgbClr val="003366"/>
            </a:solidFill>
          </a:endParaRPr>
        </a:p>
      </dgm:t>
    </dgm:pt>
    <dgm:pt modelId="{B7F437AE-DF5D-445F-A70A-8434A516FD04}" type="parTrans" cxnId="{A9D5EBBC-B06F-4AEC-AEC5-6DACE083E877}">
      <dgm:prSet/>
      <dgm:spPr/>
      <dgm:t>
        <a:bodyPr/>
        <a:lstStyle/>
        <a:p>
          <a:endParaRPr lang="de-DE"/>
        </a:p>
      </dgm:t>
    </dgm:pt>
    <dgm:pt modelId="{CEF3AC50-36B5-4CD2-B880-1ABF295E3C8B}" type="sibTrans" cxnId="{A9D5EBBC-B06F-4AEC-AEC5-6DACE083E877}">
      <dgm:prSet/>
      <dgm:spPr/>
      <dgm:t>
        <a:bodyPr/>
        <a:lstStyle/>
        <a:p>
          <a:endParaRPr lang="de-DE"/>
        </a:p>
      </dgm:t>
    </dgm:pt>
    <dgm:pt modelId="{6214AC08-16BF-491D-892C-ECCDA6004212}">
      <dgm:prSet custT="1"/>
      <dgm:spPr/>
      <dgm:t>
        <a:bodyPr/>
        <a:lstStyle/>
        <a:p>
          <a:pPr rtl="0"/>
          <a:r>
            <a:rPr lang="de-DE" sz="1300" dirty="0" smtClean="0">
              <a:solidFill>
                <a:srgbClr val="003366"/>
              </a:solidFill>
            </a:rPr>
            <a:t>Clinical </a:t>
          </a:r>
          <a:r>
            <a:rPr lang="de-DE" sz="1300" dirty="0" err="1" smtClean="0">
              <a:solidFill>
                <a:srgbClr val="003366"/>
              </a:solidFill>
            </a:rPr>
            <a:t>Pharmacy</a:t>
          </a:r>
          <a:r>
            <a:rPr lang="de-DE" sz="1300" dirty="0" smtClean="0">
              <a:solidFill>
                <a:srgbClr val="003366"/>
              </a:solidFill>
            </a:rPr>
            <a:t>  </a:t>
          </a:r>
          <a:r>
            <a:rPr lang="de-DE" sz="1300" dirty="0" err="1" smtClean="0">
              <a:solidFill>
                <a:srgbClr val="003366"/>
              </a:solidFill>
            </a:rPr>
            <a:t>skills</a:t>
          </a:r>
          <a:r>
            <a:rPr lang="de-DE" sz="1300" dirty="0" smtClean="0">
              <a:solidFill>
                <a:srgbClr val="003366"/>
              </a:solidFill>
            </a:rPr>
            <a:t> </a:t>
          </a:r>
          <a:endParaRPr lang="de-DE" sz="1300" dirty="0">
            <a:solidFill>
              <a:srgbClr val="003366"/>
            </a:solidFill>
          </a:endParaRPr>
        </a:p>
      </dgm:t>
    </dgm:pt>
    <dgm:pt modelId="{F7E72396-1CFD-43F2-8260-853767E13671}" type="parTrans" cxnId="{5151360D-5711-4DC1-B83C-671F171BD3A1}">
      <dgm:prSet/>
      <dgm:spPr/>
      <dgm:t>
        <a:bodyPr/>
        <a:lstStyle/>
        <a:p>
          <a:endParaRPr lang="de-DE"/>
        </a:p>
      </dgm:t>
    </dgm:pt>
    <dgm:pt modelId="{4B253188-9B6F-42E7-8DFC-D73BBAADF459}" type="sibTrans" cxnId="{5151360D-5711-4DC1-B83C-671F171BD3A1}">
      <dgm:prSet/>
      <dgm:spPr/>
      <dgm:t>
        <a:bodyPr/>
        <a:lstStyle/>
        <a:p>
          <a:endParaRPr lang="de-DE"/>
        </a:p>
      </dgm:t>
    </dgm:pt>
    <dgm:pt modelId="{276E6D83-5316-4B3B-BEA6-15EF4B744DB4}">
      <dgm:prSet custT="1"/>
      <dgm:spPr/>
      <dgm:t>
        <a:bodyPr/>
        <a:lstStyle/>
        <a:p>
          <a:pPr rtl="0"/>
          <a:r>
            <a:rPr lang="de-DE" sz="1300" dirty="0" smtClean="0">
              <a:solidFill>
                <a:srgbClr val="003366"/>
              </a:solidFill>
            </a:rPr>
            <a:t>Communication</a:t>
          </a:r>
          <a:r>
            <a:rPr lang="de-DE" sz="1300" dirty="0" smtClean="0"/>
            <a:t> </a:t>
          </a:r>
          <a:r>
            <a:rPr lang="de-DE" sz="1300" dirty="0" err="1" smtClean="0">
              <a:solidFill>
                <a:srgbClr val="003366"/>
              </a:solidFill>
            </a:rPr>
            <a:t>skills</a:t>
          </a:r>
          <a:r>
            <a:rPr lang="de-DE" sz="1300" dirty="0" smtClean="0"/>
            <a:t> </a:t>
          </a:r>
          <a:endParaRPr lang="de-DE" sz="1300" dirty="0"/>
        </a:p>
      </dgm:t>
    </dgm:pt>
    <dgm:pt modelId="{0E80E2E9-7D16-4F88-B75B-1B15D20DE465}" type="parTrans" cxnId="{A891280F-5396-4F47-9EA4-9607C26401DB}">
      <dgm:prSet/>
      <dgm:spPr/>
      <dgm:t>
        <a:bodyPr/>
        <a:lstStyle/>
        <a:p>
          <a:endParaRPr lang="de-DE"/>
        </a:p>
      </dgm:t>
    </dgm:pt>
    <dgm:pt modelId="{9694CBA7-F30E-4785-B906-AFB20BCE0E8A}" type="sibTrans" cxnId="{A891280F-5396-4F47-9EA4-9607C26401DB}">
      <dgm:prSet/>
      <dgm:spPr/>
      <dgm:t>
        <a:bodyPr/>
        <a:lstStyle/>
        <a:p>
          <a:endParaRPr lang="de-DE"/>
        </a:p>
      </dgm:t>
    </dgm:pt>
    <dgm:pt modelId="{4A54D53F-EE36-4F9F-9DC7-847F67A3FCB1}">
      <dgm:prSet custT="1"/>
      <dgm:spPr/>
      <dgm:t>
        <a:bodyPr/>
        <a:lstStyle/>
        <a:p>
          <a:pPr rtl="0"/>
          <a:r>
            <a:rPr lang="en-US" sz="1300" dirty="0" smtClean="0">
              <a:solidFill>
                <a:srgbClr val="003366"/>
              </a:solidFill>
            </a:rPr>
            <a:t>Personal     skills</a:t>
          </a:r>
          <a:endParaRPr lang="de-DE" sz="1300" dirty="0">
            <a:solidFill>
              <a:srgbClr val="003366"/>
            </a:solidFill>
          </a:endParaRPr>
        </a:p>
      </dgm:t>
    </dgm:pt>
    <dgm:pt modelId="{EF3160F1-743A-4924-9454-38650D883189}" type="parTrans" cxnId="{75C3CE28-292F-4B88-B1F9-BAAFFB508A26}">
      <dgm:prSet/>
      <dgm:spPr/>
      <dgm:t>
        <a:bodyPr/>
        <a:lstStyle/>
        <a:p>
          <a:endParaRPr lang="de-DE"/>
        </a:p>
      </dgm:t>
    </dgm:pt>
    <dgm:pt modelId="{EF09ED52-12AC-494A-B8A3-71ABECBBD550}" type="sibTrans" cxnId="{75C3CE28-292F-4B88-B1F9-BAAFFB508A26}">
      <dgm:prSet/>
      <dgm:spPr/>
      <dgm:t>
        <a:bodyPr/>
        <a:lstStyle/>
        <a:p>
          <a:endParaRPr lang="de-DE"/>
        </a:p>
      </dgm:t>
    </dgm:pt>
    <dgm:pt modelId="{AE161A11-851C-427C-A947-DB9B192F7FEC}" type="pres">
      <dgm:prSet presAssocID="{A5A90C1F-6D8A-42E9-AF9D-A9181CB706A1}" presName="composite" presStyleCnt="0">
        <dgm:presLayoutVars>
          <dgm:chMax val="1"/>
          <dgm:dir/>
          <dgm:resizeHandles val="exact"/>
        </dgm:presLayoutVars>
      </dgm:prSet>
      <dgm:spPr/>
      <dgm:t>
        <a:bodyPr/>
        <a:lstStyle/>
        <a:p>
          <a:endParaRPr lang="de-DE"/>
        </a:p>
      </dgm:t>
    </dgm:pt>
    <dgm:pt modelId="{0EDA7884-5E44-403B-9413-50B24F2EFE50}" type="pres">
      <dgm:prSet presAssocID="{7DDED820-A1DA-4248-82EE-B540C755A5A4}" presName="roof" presStyleLbl="dkBgShp" presStyleIdx="0" presStyleCnt="2"/>
      <dgm:spPr/>
      <dgm:t>
        <a:bodyPr/>
        <a:lstStyle/>
        <a:p>
          <a:endParaRPr lang="de-DE"/>
        </a:p>
      </dgm:t>
    </dgm:pt>
    <dgm:pt modelId="{E77EFA46-7AF4-45A5-8ED6-E3180D2EBA0F}" type="pres">
      <dgm:prSet presAssocID="{7DDED820-A1DA-4248-82EE-B540C755A5A4}" presName="pillars" presStyleCnt="0"/>
      <dgm:spPr/>
    </dgm:pt>
    <dgm:pt modelId="{CA6DF25F-EAE1-4B4A-B20E-2FEB2C6AAC8E}" type="pres">
      <dgm:prSet presAssocID="{7DDED820-A1DA-4248-82EE-B540C755A5A4}" presName="pillar1" presStyleLbl="node1" presStyleIdx="0" presStyleCnt="3" custScaleX="88354">
        <dgm:presLayoutVars>
          <dgm:bulletEnabled val="1"/>
        </dgm:presLayoutVars>
      </dgm:prSet>
      <dgm:spPr/>
      <dgm:t>
        <a:bodyPr/>
        <a:lstStyle/>
        <a:p>
          <a:endParaRPr lang="de-DE"/>
        </a:p>
      </dgm:t>
    </dgm:pt>
    <dgm:pt modelId="{A4AB80E5-021D-4201-9182-E3C9E8C16F32}" type="pres">
      <dgm:prSet presAssocID="{276E6D83-5316-4B3B-BEA6-15EF4B744DB4}" presName="pillarX" presStyleLbl="node1" presStyleIdx="1" presStyleCnt="3" custScaleX="74722">
        <dgm:presLayoutVars>
          <dgm:bulletEnabled val="1"/>
        </dgm:presLayoutVars>
      </dgm:prSet>
      <dgm:spPr/>
      <dgm:t>
        <a:bodyPr/>
        <a:lstStyle/>
        <a:p>
          <a:endParaRPr lang="de-DE"/>
        </a:p>
      </dgm:t>
    </dgm:pt>
    <dgm:pt modelId="{DF274255-BE19-427E-A64A-B3EED1659833}" type="pres">
      <dgm:prSet presAssocID="{4A54D53F-EE36-4F9F-9DC7-847F67A3FCB1}" presName="pillarX" presStyleLbl="node1" presStyleIdx="2" presStyleCnt="3" custScaleX="74086">
        <dgm:presLayoutVars>
          <dgm:bulletEnabled val="1"/>
        </dgm:presLayoutVars>
      </dgm:prSet>
      <dgm:spPr/>
      <dgm:t>
        <a:bodyPr/>
        <a:lstStyle/>
        <a:p>
          <a:endParaRPr lang="de-DE"/>
        </a:p>
      </dgm:t>
    </dgm:pt>
    <dgm:pt modelId="{75E4184C-FF5B-42DF-98B5-C469BA0C36F7}" type="pres">
      <dgm:prSet presAssocID="{7DDED820-A1DA-4248-82EE-B540C755A5A4}" presName="base" presStyleLbl="dkBgShp" presStyleIdx="1" presStyleCnt="2"/>
      <dgm:spPr/>
    </dgm:pt>
  </dgm:ptLst>
  <dgm:cxnLst>
    <dgm:cxn modelId="{A9D5EBBC-B06F-4AEC-AEC5-6DACE083E877}" srcId="{A5A90C1F-6D8A-42E9-AF9D-A9181CB706A1}" destId="{7DDED820-A1DA-4248-82EE-B540C755A5A4}" srcOrd="0" destOrd="0" parTransId="{B7F437AE-DF5D-445F-A70A-8434A516FD04}" sibTransId="{CEF3AC50-36B5-4CD2-B880-1ABF295E3C8B}"/>
    <dgm:cxn modelId="{DC1251D0-5C44-4493-91D2-00688CD53622}" type="presOf" srcId="{6214AC08-16BF-491D-892C-ECCDA6004212}" destId="{CA6DF25F-EAE1-4B4A-B20E-2FEB2C6AAC8E}" srcOrd="0" destOrd="0" presId="urn:microsoft.com/office/officeart/2005/8/layout/hList3"/>
    <dgm:cxn modelId="{A891280F-5396-4F47-9EA4-9607C26401DB}" srcId="{7DDED820-A1DA-4248-82EE-B540C755A5A4}" destId="{276E6D83-5316-4B3B-BEA6-15EF4B744DB4}" srcOrd="1" destOrd="0" parTransId="{0E80E2E9-7D16-4F88-B75B-1B15D20DE465}" sibTransId="{9694CBA7-F30E-4785-B906-AFB20BCE0E8A}"/>
    <dgm:cxn modelId="{63E18EC4-9723-4032-A2D2-19B74BA484BD}" type="presOf" srcId="{7DDED820-A1DA-4248-82EE-B540C755A5A4}" destId="{0EDA7884-5E44-403B-9413-50B24F2EFE50}" srcOrd="0" destOrd="0" presId="urn:microsoft.com/office/officeart/2005/8/layout/hList3"/>
    <dgm:cxn modelId="{75C3CE28-292F-4B88-B1F9-BAAFFB508A26}" srcId="{7DDED820-A1DA-4248-82EE-B540C755A5A4}" destId="{4A54D53F-EE36-4F9F-9DC7-847F67A3FCB1}" srcOrd="2" destOrd="0" parTransId="{EF3160F1-743A-4924-9454-38650D883189}" sibTransId="{EF09ED52-12AC-494A-B8A3-71ABECBBD550}"/>
    <dgm:cxn modelId="{CEFACF36-4BE3-426E-AB3D-C3C885040DFD}" type="presOf" srcId="{4A54D53F-EE36-4F9F-9DC7-847F67A3FCB1}" destId="{DF274255-BE19-427E-A64A-B3EED1659833}" srcOrd="0" destOrd="0" presId="urn:microsoft.com/office/officeart/2005/8/layout/hList3"/>
    <dgm:cxn modelId="{4F52F77A-B40D-4620-9026-54BA929222D4}" type="presOf" srcId="{276E6D83-5316-4B3B-BEA6-15EF4B744DB4}" destId="{A4AB80E5-021D-4201-9182-E3C9E8C16F32}" srcOrd="0" destOrd="0" presId="urn:microsoft.com/office/officeart/2005/8/layout/hList3"/>
    <dgm:cxn modelId="{5151360D-5711-4DC1-B83C-671F171BD3A1}" srcId="{7DDED820-A1DA-4248-82EE-B540C755A5A4}" destId="{6214AC08-16BF-491D-892C-ECCDA6004212}" srcOrd="0" destOrd="0" parTransId="{F7E72396-1CFD-43F2-8260-853767E13671}" sibTransId="{4B253188-9B6F-42E7-8DFC-D73BBAADF459}"/>
    <dgm:cxn modelId="{F29B46F4-BCE1-430B-92F9-A5FD11D67991}" type="presOf" srcId="{A5A90C1F-6D8A-42E9-AF9D-A9181CB706A1}" destId="{AE161A11-851C-427C-A947-DB9B192F7FEC}" srcOrd="0" destOrd="0" presId="urn:microsoft.com/office/officeart/2005/8/layout/hList3"/>
    <dgm:cxn modelId="{E47CE568-D194-4D2D-9319-68CB0CF609FD}" type="presParOf" srcId="{AE161A11-851C-427C-A947-DB9B192F7FEC}" destId="{0EDA7884-5E44-403B-9413-50B24F2EFE50}" srcOrd="0" destOrd="0" presId="urn:microsoft.com/office/officeart/2005/8/layout/hList3"/>
    <dgm:cxn modelId="{F1CF4AA3-DFDA-473A-BE7C-7D17D863D380}" type="presParOf" srcId="{AE161A11-851C-427C-A947-DB9B192F7FEC}" destId="{E77EFA46-7AF4-45A5-8ED6-E3180D2EBA0F}" srcOrd="1" destOrd="0" presId="urn:microsoft.com/office/officeart/2005/8/layout/hList3"/>
    <dgm:cxn modelId="{16A08CAF-1559-48A0-8004-D4F37DAB2681}" type="presParOf" srcId="{E77EFA46-7AF4-45A5-8ED6-E3180D2EBA0F}" destId="{CA6DF25F-EAE1-4B4A-B20E-2FEB2C6AAC8E}" srcOrd="0" destOrd="0" presId="urn:microsoft.com/office/officeart/2005/8/layout/hList3"/>
    <dgm:cxn modelId="{6CB07BA8-3464-4FE2-8F3E-ECDBA0F61893}" type="presParOf" srcId="{E77EFA46-7AF4-45A5-8ED6-E3180D2EBA0F}" destId="{A4AB80E5-021D-4201-9182-E3C9E8C16F32}" srcOrd="1" destOrd="0" presId="urn:microsoft.com/office/officeart/2005/8/layout/hList3"/>
    <dgm:cxn modelId="{992D40D5-E469-4543-B3B8-A7FB325BAF7B}" type="presParOf" srcId="{E77EFA46-7AF4-45A5-8ED6-E3180D2EBA0F}" destId="{DF274255-BE19-427E-A64A-B3EED1659833}" srcOrd="2" destOrd="0" presId="urn:microsoft.com/office/officeart/2005/8/layout/hList3"/>
    <dgm:cxn modelId="{931B87D2-14D8-4CB0-B36F-71B30FE4C077}" type="presParOf" srcId="{AE161A11-851C-427C-A947-DB9B192F7FEC}" destId="{75E4184C-FF5B-42DF-98B5-C469BA0C36F7}"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5A90C1F-6D8A-42E9-AF9D-A9181CB706A1}" type="doc">
      <dgm:prSet loTypeId="urn:microsoft.com/office/officeart/2005/8/layout/hList3" loCatId="list" qsTypeId="urn:microsoft.com/office/officeart/2005/8/quickstyle/simple1" qsCatId="simple" csTypeId="urn:microsoft.com/office/officeart/2005/8/colors/accent5_2" csCatId="accent5" phldr="1"/>
      <dgm:spPr/>
      <dgm:t>
        <a:bodyPr/>
        <a:lstStyle/>
        <a:p>
          <a:endParaRPr lang="de-DE"/>
        </a:p>
      </dgm:t>
    </dgm:pt>
    <dgm:pt modelId="{7DDED820-A1DA-4248-82EE-B540C755A5A4}">
      <dgm:prSet custT="1"/>
      <dgm:spPr/>
      <dgm:t>
        <a:bodyPr/>
        <a:lstStyle/>
        <a:p>
          <a:pPr rtl="0"/>
          <a:r>
            <a:rPr lang="de-DE" sz="2000" b="1" dirty="0" smtClean="0">
              <a:solidFill>
                <a:srgbClr val="003366"/>
              </a:solidFill>
            </a:rPr>
            <a:t>Senior Clinical </a:t>
          </a:r>
          <a:r>
            <a:rPr lang="de-DE" sz="2000" b="1" dirty="0" err="1" smtClean="0">
              <a:solidFill>
                <a:srgbClr val="003366"/>
              </a:solidFill>
            </a:rPr>
            <a:t>Pharmacists</a:t>
          </a:r>
          <a:endParaRPr lang="de-DE" sz="2000" dirty="0">
            <a:solidFill>
              <a:srgbClr val="003366"/>
            </a:solidFill>
          </a:endParaRPr>
        </a:p>
      </dgm:t>
    </dgm:pt>
    <dgm:pt modelId="{B7F437AE-DF5D-445F-A70A-8434A516FD04}" type="parTrans" cxnId="{A9D5EBBC-B06F-4AEC-AEC5-6DACE083E877}">
      <dgm:prSet/>
      <dgm:spPr/>
      <dgm:t>
        <a:bodyPr/>
        <a:lstStyle/>
        <a:p>
          <a:endParaRPr lang="de-DE"/>
        </a:p>
      </dgm:t>
    </dgm:pt>
    <dgm:pt modelId="{CEF3AC50-36B5-4CD2-B880-1ABF295E3C8B}" type="sibTrans" cxnId="{A9D5EBBC-B06F-4AEC-AEC5-6DACE083E877}">
      <dgm:prSet/>
      <dgm:spPr/>
      <dgm:t>
        <a:bodyPr/>
        <a:lstStyle/>
        <a:p>
          <a:endParaRPr lang="de-DE"/>
        </a:p>
      </dgm:t>
    </dgm:pt>
    <dgm:pt modelId="{6214AC08-16BF-491D-892C-ECCDA6004212}">
      <dgm:prSet custT="1"/>
      <dgm:spPr/>
      <dgm:t>
        <a:bodyPr/>
        <a:lstStyle/>
        <a:p>
          <a:pPr rtl="0"/>
          <a:r>
            <a:rPr lang="en-US" sz="1600" dirty="0" smtClean="0">
              <a:solidFill>
                <a:srgbClr val="003366"/>
              </a:solidFill>
            </a:rPr>
            <a:t>                                                            </a:t>
          </a:r>
          <a:r>
            <a:rPr lang="en-US" sz="1300" dirty="0" smtClean="0">
              <a:solidFill>
                <a:srgbClr val="003366"/>
              </a:solidFill>
            </a:rPr>
            <a:t>Maintain and improve their skills</a:t>
          </a:r>
          <a:endParaRPr lang="de-DE" sz="1300" dirty="0" smtClean="0">
            <a:solidFill>
              <a:srgbClr val="003366"/>
            </a:solidFill>
          </a:endParaRPr>
        </a:p>
        <a:p>
          <a:pPr rtl="0"/>
          <a:endParaRPr lang="de-DE" sz="2300" dirty="0">
            <a:solidFill>
              <a:srgbClr val="003366"/>
            </a:solidFill>
          </a:endParaRPr>
        </a:p>
      </dgm:t>
    </dgm:pt>
    <dgm:pt modelId="{F7E72396-1CFD-43F2-8260-853767E13671}" type="parTrans" cxnId="{5151360D-5711-4DC1-B83C-671F171BD3A1}">
      <dgm:prSet/>
      <dgm:spPr/>
      <dgm:t>
        <a:bodyPr/>
        <a:lstStyle/>
        <a:p>
          <a:endParaRPr lang="de-DE"/>
        </a:p>
      </dgm:t>
    </dgm:pt>
    <dgm:pt modelId="{4B253188-9B6F-42E7-8DFC-D73BBAADF459}" type="sibTrans" cxnId="{5151360D-5711-4DC1-B83C-671F171BD3A1}">
      <dgm:prSet/>
      <dgm:spPr/>
      <dgm:t>
        <a:bodyPr/>
        <a:lstStyle/>
        <a:p>
          <a:endParaRPr lang="de-DE"/>
        </a:p>
      </dgm:t>
    </dgm:pt>
    <dgm:pt modelId="{AE161A11-851C-427C-A947-DB9B192F7FEC}" type="pres">
      <dgm:prSet presAssocID="{A5A90C1F-6D8A-42E9-AF9D-A9181CB706A1}" presName="composite" presStyleCnt="0">
        <dgm:presLayoutVars>
          <dgm:chMax val="1"/>
          <dgm:dir/>
          <dgm:resizeHandles val="exact"/>
        </dgm:presLayoutVars>
      </dgm:prSet>
      <dgm:spPr/>
      <dgm:t>
        <a:bodyPr/>
        <a:lstStyle/>
        <a:p>
          <a:endParaRPr lang="de-DE"/>
        </a:p>
      </dgm:t>
    </dgm:pt>
    <dgm:pt modelId="{0EDA7884-5E44-403B-9413-50B24F2EFE50}" type="pres">
      <dgm:prSet presAssocID="{7DDED820-A1DA-4248-82EE-B540C755A5A4}" presName="roof" presStyleLbl="dkBgShp" presStyleIdx="0" presStyleCnt="2"/>
      <dgm:spPr/>
      <dgm:t>
        <a:bodyPr/>
        <a:lstStyle/>
        <a:p>
          <a:endParaRPr lang="de-DE"/>
        </a:p>
      </dgm:t>
    </dgm:pt>
    <dgm:pt modelId="{E77EFA46-7AF4-45A5-8ED6-E3180D2EBA0F}" type="pres">
      <dgm:prSet presAssocID="{7DDED820-A1DA-4248-82EE-B540C755A5A4}" presName="pillars" presStyleCnt="0"/>
      <dgm:spPr/>
    </dgm:pt>
    <dgm:pt modelId="{CA6DF25F-EAE1-4B4A-B20E-2FEB2C6AAC8E}" type="pres">
      <dgm:prSet presAssocID="{7DDED820-A1DA-4248-82EE-B540C755A5A4}" presName="pillar1" presStyleLbl="node1" presStyleIdx="0" presStyleCnt="1">
        <dgm:presLayoutVars>
          <dgm:bulletEnabled val="1"/>
        </dgm:presLayoutVars>
      </dgm:prSet>
      <dgm:spPr/>
      <dgm:t>
        <a:bodyPr/>
        <a:lstStyle/>
        <a:p>
          <a:endParaRPr lang="de-DE"/>
        </a:p>
      </dgm:t>
    </dgm:pt>
    <dgm:pt modelId="{75E4184C-FF5B-42DF-98B5-C469BA0C36F7}" type="pres">
      <dgm:prSet presAssocID="{7DDED820-A1DA-4248-82EE-B540C755A5A4}" presName="base" presStyleLbl="dkBgShp" presStyleIdx="1" presStyleCnt="2"/>
      <dgm:spPr/>
    </dgm:pt>
  </dgm:ptLst>
  <dgm:cxnLst>
    <dgm:cxn modelId="{A9D5EBBC-B06F-4AEC-AEC5-6DACE083E877}" srcId="{A5A90C1F-6D8A-42E9-AF9D-A9181CB706A1}" destId="{7DDED820-A1DA-4248-82EE-B540C755A5A4}" srcOrd="0" destOrd="0" parTransId="{B7F437AE-DF5D-445F-A70A-8434A516FD04}" sibTransId="{CEF3AC50-36B5-4CD2-B880-1ABF295E3C8B}"/>
    <dgm:cxn modelId="{B8C91B94-3841-477E-9A79-C9AB33F87BA1}" type="presOf" srcId="{7DDED820-A1DA-4248-82EE-B540C755A5A4}" destId="{0EDA7884-5E44-403B-9413-50B24F2EFE50}" srcOrd="0" destOrd="0" presId="urn:microsoft.com/office/officeart/2005/8/layout/hList3"/>
    <dgm:cxn modelId="{5151360D-5711-4DC1-B83C-671F171BD3A1}" srcId="{7DDED820-A1DA-4248-82EE-B540C755A5A4}" destId="{6214AC08-16BF-491D-892C-ECCDA6004212}" srcOrd="0" destOrd="0" parTransId="{F7E72396-1CFD-43F2-8260-853767E13671}" sibTransId="{4B253188-9B6F-42E7-8DFC-D73BBAADF459}"/>
    <dgm:cxn modelId="{46DBCF3D-BFFE-4A88-85BB-A45BAA6622ED}" type="presOf" srcId="{6214AC08-16BF-491D-892C-ECCDA6004212}" destId="{CA6DF25F-EAE1-4B4A-B20E-2FEB2C6AAC8E}" srcOrd="0" destOrd="0" presId="urn:microsoft.com/office/officeart/2005/8/layout/hList3"/>
    <dgm:cxn modelId="{610E7880-EF32-4EF8-8FAA-525462255C89}" type="presOf" srcId="{A5A90C1F-6D8A-42E9-AF9D-A9181CB706A1}" destId="{AE161A11-851C-427C-A947-DB9B192F7FEC}" srcOrd="0" destOrd="0" presId="urn:microsoft.com/office/officeart/2005/8/layout/hList3"/>
    <dgm:cxn modelId="{AEBD4B41-8AC9-4CD7-AE83-7EBAF1C431E8}" type="presParOf" srcId="{AE161A11-851C-427C-A947-DB9B192F7FEC}" destId="{0EDA7884-5E44-403B-9413-50B24F2EFE50}" srcOrd="0" destOrd="0" presId="urn:microsoft.com/office/officeart/2005/8/layout/hList3"/>
    <dgm:cxn modelId="{22CB030E-8BD3-4B4C-8F27-5A0B4F5B9A43}" type="presParOf" srcId="{AE161A11-851C-427C-A947-DB9B192F7FEC}" destId="{E77EFA46-7AF4-45A5-8ED6-E3180D2EBA0F}" srcOrd="1" destOrd="0" presId="urn:microsoft.com/office/officeart/2005/8/layout/hList3"/>
    <dgm:cxn modelId="{4A2AFECC-B05D-4BF2-B003-3742C60D5B34}" type="presParOf" srcId="{E77EFA46-7AF4-45A5-8ED6-E3180D2EBA0F}" destId="{CA6DF25F-EAE1-4B4A-B20E-2FEB2C6AAC8E}" srcOrd="0" destOrd="0" presId="urn:microsoft.com/office/officeart/2005/8/layout/hList3"/>
    <dgm:cxn modelId="{5E1602FB-E3A6-461B-A6D5-762D5C93DF44}" type="presParOf" srcId="{AE161A11-851C-427C-A947-DB9B192F7FEC}" destId="{75E4184C-FF5B-42DF-98B5-C469BA0C36F7}" srcOrd="2" destOrd="0" presId="urn:microsoft.com/office/officeart/2005/8/layout/h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9C5F3-348C-4B67-BD2A-5254E72C1A78}">
      <dsp:nvSpPr>
        <dsp:cNvPr id="0" name=""/>
        <dsp:cNvSpPr/>
      </dsp:nvSpPr>
      <dsp:spPr>
        <a:xfrm>
          <a:off x="1115179" y="103788"/>
          <a:ext cx="1944216" cy="1944216"/>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en-US" sz="2300" kern="1200" noProof="0" dirty="0" smtClean="0"/>
            <a:t>Efficiency</a:t>
          </a:r>
          <a:endParaRPr lang="en-US" sz="2300" kern="1200" noProof="0" dirty="0"/>
        </a:p>
      </dsp:txBody>
      <dsp:txXfrm>
        <a:off x="1374408" y="444026"/>
        <a:ext cx="1425758" cy="874897"/>
      </dsp:txXfrm>
    </dsp:sp>
    <dsp:sp modelId="{BD428674-14BA-44AA-9FC6-76D8C658416F}">
      <dsp:nvSpPr>
        <dsp:cNvPr id="0" name=""/>
        <dsp:cNvSpPr/>
      </dsp:nvSpPr>
      <dsp:spPr>
        <a:xfrm>
          <a:off x="1865497" y="1255639"/>
          <a:ext cx="1944216" cy="1944216"/>
        </a:xfrm>
        <a:prstGeom prst="ellipse">
          <a:avLst/>
        </a:prstGeom>
        <a:solidFill>
          <a:schemeClr val="accent3">
            <a:alpha val="50000"/>
            <a:hueOff val="171446"/>
            <a:satOff val="10105"/>
            <a:lumOff val="-4902"/>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es-ES" sz="2300" kern="1200" dirty="0" err="1" smtClean="0"/>
            <a:t>Reliability</a:t>
          </a:r>
          <a:endParaRPr lang="es-ES" sz="2300" kern="1200" dirty="0"/>
        </a:p>
      </dsp:txBody>
      <dsp:txXfrm>
        <a:off x="2460104" y="1757895"/>
        <a:ext cx="1166529" cy="1069318"/>
      </dsp:txXfrm>
    </dsp:sp>
    <dsp:sp modelId="{AFC0BB4E-CE39-4175-9CC0-81F6B3B67432}">
      <dsp:nvSpPr>
        <dsp:cNvPr id="0" name=""/>
        <dsp:cNvSpPr/>
      </dsp:nvSpPr>
      <dsp:spPr>
        <a:xfrm>
          <a:off x="462422" y="1255639"/>
          <a:ext cx="1944216" cy="1944216"/>
        </a:xfrm>
        <a:prstGeom prst="ellipse">
          <a:avLst/>
        </a:prstGeom>
        <a:solidFill>
          <a:schemeClr val="accent3">
            <a:alpha val="50000"/>
            <a:hueOff val="342892"/>
            <a:satOff val="20210"/>
            <a:lumOff val="-9804"/>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es-ES" sz="2300" kern="1200" dirty="0" err="1" smtClean="0"/>
            <a:t>Speed</a:t>
          </a:r>
          <a:endParaRPr lang="es-ES" sz="2300" kern="1200" dirty="0"/>
        </a:p>
      </dsp:txBody>
      <dsp:txXfrm>
        <a:off x="645502" y="1757895"/>
        <a:ext cx="1166529" cy="10693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E9F7E-F2D0-43A2-9D79-5B9B2254839E}">
      <dsp:nvSpPr>
        <dsp:cNvPr id="0" name=""/>
        <dsp:cNvSpPr/>
      </dsp:nvSpPr>
      <dsp:spPr>
        <a:xfrm rot="10800000">
          <a:off x="1578981" y="525"/>
          <a:ext cx="4932187" cy="1346653"/>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3837" tIns="99060" rIns="184912" bIns="99060" numCol="1" spcCol="1270" anchor="ctr" anchorCtr="0">
          <a:noAutofit/>
        </a:bodyPr>
        <a:lstStyle/>
        <a:p>
          <a:pPr lvl="0" algn="ctr" defTabSz="1155700">
            <a:lnSpc>
              <a:spcPct val="90000"/>
            </a:lnSpc>
            <a:spcBef>
              <a:spcPct val="0"/>
            </a:spcBef>
            <a:spcAft>
              <a:spcPct val="35000"/>
            </a:spcAft>
          </a:pPr>
          <a:r>
            <a:rPr lang="es-ES" sz="2600" kern="1200" dirty="0" err="1" smtClean="0"/>
            <a:t>Sending</a:t>
          </a:r>
          <a:r>
            <a:rPr lang="es-ES" sz="2600" kern="1200" dirty="0" smtClean="0"/>
            <a:t> </a:t>
          </a:r>
          <a:r>
            <a:rPr lang="es-ES" sz="2600" kern="1200" dirty="0" err="1" smtClean="0"/>
            <a:t>inquiries</a:t>
          </a:r>
          <a:r>
            <a:rPr lang="es-ES" sz="2600" kern="1200" dirty="0" smtClean="0"/>
            <a:t> and </a:t>
          </a:r>
          <a:r>
            <a:rPr lang="es-ES" sz="2600" kern="1200" dirty="0" err="1" smtClean="0"/>
            <a:t>comments</a:t>
          </a:r>
          <a:r>
            <a:rPr lang="es-ES" sz="2600" kern="1200" dirty="0" smtClean="0"/>
            <a:t> </a:t>
          </a:r>
          <a:r>
            <a:rPr lang="es-ES" sz="2600" kern="1200" dirty="0" err="1" smtClean="0"/>
            <a:t>about</a:t>
          </a:r>
          <a:r>
            <a:rPr lang="es-ES" sz="2600" kern="1200" dirty="0" smtClean="0"/>
            <a:t> </a:t>
          </a:r>
          <a:r>
            <a:rPr lang="es-ES" sz="2600" kern="1200" dirty="0" err="1" smtClean="0"/>
            <a:t>side</a:t>
          </a:r>
          <a:r>
            <a:rPr lang="es-ES" sz="2600" kern="1200" dirty="0" smtClean="0"/>
            <a:t> </a:t>
          </a:r>
          <a:r>
            <a:rPr lang="es-ES" sz="2600" kern="1200" dirty="0" err="1" smtClean="0"/>
            <a:t>effects</a:t>
          </a:r>
          <a:r>
            <a:rPr lang="es-ES" sz="2600" kern="1200" dirty="0" smtClean="0"/>
            <a:t> and </a:t>
          </a:r>
          <a:r>
            <a:rPr lang="es-ES" sz="2600" kern="1200" dirty="0" err="1" smtClean="0"/>
            <a:t>interactions</a:t>
          </a:r>
          <a:endParaRPr lang="es-ES" sz="2600" kern="1200" dirty="0"/>
        </a:p>
      </dsp:txBody>
      <dsp:txXfrm rot="10800000">
        <a:off x="1915644" y="525"/>
        <a:ext cx="4595524" cy="1346653"/>
      </dsp:txXfrm>
    </dsp:sp>
    <dsp:sp modelId="{C0104DA9-DEF8-41D0-A71B-BB0F29AA3624}">
      <dsp:nvSpPr>
        <dsp:cNvPr id="0" name=""/>
        <dsp:cNvSpPr/>
      </dsp:nvSpPr>
      <dsp:spPr>
        <a:xfrm>
          <a:off x="905654" y="525"/>
          <a:ext cx="1346653" cy="1346653"/>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2E3CD-2B59-451C-9B7C-4ED0D6DC73D1}">
      <dsp:nvSpPr>
        <dsp:cNvPr id="0" name=""/>
        <dsp:cNvSpPr/>
      </dsp:nvSpPr>
      <dsp:spPr>
        <a:xfrm rot="10800000">
          <a:off x="1578981" y="1749165"/>
          <a:ext cx="4932187" cy="1346653"/>
        </a:xfrm>
        <a:prstGeom prst="homePlate">
          <a:avLst/>
        </a:prstGeom>
        <a:solidFill>
          <a:schemeClr val="accent2">
            <a:hueOff val="428568"/>
            <a:satOff val="-48092"/>
            <a:lumOff val="8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3837" tIns="99060" rIns="184912" bIns="99060" numCol="1" spcCol="1270" anchor="t" anchorCtr="0">
          <a:noAutofit/>
        </a:bodyPr>
        <a:lstStyle/>
        <a:p>
          <a:pPr lvl="0" algn="l" defTabSz="1155700">
            <a:lnSpc>
              <a:spcPct val="90000"/>
            </a:lnSpc>
            <a:spcBef>
              <a:spcPct val="0"/>
            </a:spcBef>
            <a:spcAft>
              <a:spcPct val="35000"/>
            </a:spcAft>
          </a:pPr>
          <a:r>
            <a:rPr lang="es-ES" sz="2600" b="0" kern="1200" dirty="0" err="1" smtClean="0"/>
            <a:t>Creation</a:t>
          </a:r>
          <a:r>
            <a:rPr lang="es-ES" sz="2600" b="0" kern="1200" dirty="0" smtClean="0"/>
            <a:t> of debate </a:t>
          </a:r>
          <a:r>
            <a:rPr lang="es-ES" sz="2600" b="0" kern="1200" dirty="0" err="1" smtClean="0"/>
            <a:t>forums</a:t>
          </a:r>
          <a:r>
            <a:rPr lang="es-ES" sz="2600" b="0" kern="1200" dirty="0" smtClean="0"/>
            <a:t>:</a:t>
          </a:r>
          <a:endParaRPr lang="es-ES" sz="2600" b="0" kern="1200" dirty="0"/>
        </a:p>
        <a:p>
          <a:pPr marL="171450" lvl="1" indent="-171450" algn="l" defTabSz="711200">
            <a:lnSpc>
              <a:spcPct val="90000"/>
            </a:lnSpc>
            <a:spcBef>
              <a:spcPct val="0"/>
            </a:spcBef>
            <a:spcAft>
              <a:spcPct val="15000"/>
            </a:spcAft>
            <a:buChar char="••"/>
          </a:pPr>
          <a:r>
            <a:rPr lang="es-ES" sz="1600" kern="1200" dirty="0" err="1" smtClean="0"/>
            <a:t>To</a:t>
          </a:r>
          <a:r>
            <a:rPr lang="es-ES" sz="1600" kern="1200" dirty="0" smtClean="0"/>
            <a:t> </a:t>
          </a:r>
          <a:r>
            <a:rPr lang="es-ES" sz="1600" kern="1200" dirty="0" err="1" smtClean="0"/>
            <a:t>answer</a:t>
          </a:r>
          <a:r>
            <a:rPr lang="es-ES" sz="1600" kern="1200" dirty="0" smtClean="0"/>
            <a:t> </a:t>
          </a:r>
          <a:r>
            <a:rPr lang="es-ES" sz="1600" kern="1200" dirty="0" err="1" smtClean="0"/>
            <a:t>questions</a:t>
          </a:r>
          <a:endParaRPr lang="es-ES" sz="1600" kern="1200" dirty="0"/>
        </a:p>
        <a:p>
          <a:pPr marL="171450" lvl="1" indent="-171450" algn="l" defTabSz="711200">
            <a:lnSpc>
              <a:spcPct val="90000"/>
            </a:lnSpc>
            <a:spcBef>
              <a:spcPct val="0"/>
            </a:spcBef>
            <a:spcAft>
              <a:spcPct val="15000"/>
            </a:spcAft>
            <a:buChar char="••"/>
          </a:pPr>
          <a:r>
            <a:rPr lang="es-ES" sz="1600" kern="1200" dirty="0" err="1" smtClean="0"/>
            <a:t>To</a:t>
          </a:r>
          <a:r>
            <a:rPr lang="es-ES" sz="1600" kern="1200" dirty="0" smtClean="0"/>
            <a:t> </a:t>
          </a:r>
          <a:r>
            <a:rPr lang="es-ES" sz="1600" kern="1200" dirty="0" err="1" smtClean="0"/>
            <a:t>promote</a:t>
          </a:r>
          <a:r>
            <a:rPr lang="es-ES" sz="1600" kern="1200" dirty="0" smtClean="0"/>
            <a:t> </a:t>
          </a:r>
          <a:r>
            <a:rPr lang="es-ES" sz="1600" kern="1200" dirty="0" err="1" smtClean="0"/>
            <a:t>knowledge</a:t>
          </a:r>
          <a:r>
            <a:rPr lang="es-ES" sz="1600" kern="1200" dirty="0" smtClean="0"/>
            <a:t> </a:t>
          </a:r>
          <a:r>
            <a:rPr lang="es-ES" sz="1600" kern="1200" dirty="0" err="1" smtClean="0"/>
            <a:t>sharing</a:t>
          </a:r>
          <a:r>
            <a:rPr lang="es-ES" sz="1600" kern="1200" dirty="0" smtClean="0"/>
            <a:t> </a:t>
          </a:r>
          <a:r>
            <a:rPr lang="es-ES" sz="1600" kern="1200" dirty="0" err="1" smtClean="0"/>
            <a:t>among</a:t>
          </a:r>
          <a:r>
            <a:rPr lang="es-ES" sz="1600" kern="1200" dirty="0" smtClean="0"/>
            <a:t> </a:t>
          </a:r>
          <a:r>
            <a:rPr lang="es-ES" sz="1600" kern="1200" dirty="0" err="1" smtClean="0"/>
            <a:t>participants</a:t>
          </a:r>
          <a:endParaRPr lang="es-ES" sz="1600" kern="1200" dirty="0"/>
        </a:p>
      </dsp:txBody>
      <dsp:txXfrm rot="10800000">
        <a:off x="1915644" y="1749165"/>
        <a:ext cx="4595524" cy="1346653"/>
      </dsp:txXfrm>
    </dsp:sp>
    <dsp:sp modelId="{75EAF213-D945-45BA-BDB8-2D67DF2A80AD}">
      <dsp:nvSpPr>
        <dsp:cNvPr id="0" name=""/>
        <dsp:cNvSpPr/>
      </dsp:nvSpPr>
      <dsp:spPr>
        <a:xfrm>
          <a:off x="905654" y="1749165"/>
          <a:ext cx="1346653" cy="1346653"/>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E9F7E-F2D0-43A2-9D79-5B9B2254839E}">
      <dsp:nvSpPr>
        <dsp:cNvPr id="0" name=""/>
        <dsp:cNvSpPr/>
      </dsp:nvSpPr>
      <dsp:spPr>
        <a:xfrm rot="10800000">
          <a:off x="1388953" y="360028"/>
          <a:ext cx="5667811" cy="796331"/>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8975" tIns="110490" rIns="206248" bIns="110490" numCol="1" spcCol="1270" anchor="ctr" anchorCtr="0">
          <a:noAutofit/>
        </a:bodyPr>
        <a:lstStyle/>
        <a:p>
          <a:pPr lvl="0" algn="ctr" defTabSz="1289050">
            <a:lnSpc>
              <a:spcPct val="90000"/>
            </a:lnSpc>
            <a:spcBef>
              <a:spcPct val="0"/>
            </a:spcBef>
            <a:spcAft>
              <a:spcPct val="35000"/>
            </a:spcAft>
          </a:pPr>
          <a:r>
            <a:rPr lang="es-ES" sz="2900" b="0" kern="1200" dirty="0" err="1" smtClean="0"/>
            <a:t>Drug</a:t>
          </a:r>
          <a:r>
            <a:rPr lang="es-ES" sz="2900" b="0" kern="1200" dirty="0" smtClean="0"/>
            <a:t> </a:t>
          </a:r>
          <a:r>
            <a:rPr lang="es-ES" sz="2900" b="0" kern="1200" dirty="0" err="1" smtClean="0"/>
            <a:t>interactions</a:t>
          </a:r>
          <a:r>
            <a:rPr lang="es-ES" sz="2900" b="0" kern="1200" dirty="0" smtClean="0"/>
            <a:t> </a:t>
          </a:r>
          <a:r>
            <a:rPr lang="es-ES" sz="2900" b="0" kern="1200" dirty="0" err="1" smtClean="0"/>
            <a:t>database</a:t>
          </a:r>
          <a:endParaRPr lang="es-ES" sz="2900" b="0" kern="1200" dirty="0" smtClean="0"/>
        </a:p>
      </dsp:txBody>
      <dsp:txXfrm rot="10800000">
        <a:off x="1588036" y="360028"/>
        <a:ext cx="5468728" cy="796331"/>
      </dsp:txXfrm>
    </dsp:sp>
    <dsp:sp modelId="{C0104DA9-DEF8-41D0-A71B-BB0F29AA3624}">
      <dsp:nvSpPr>
        <dsp:cNvPr id="0" name=""/>
        <dsp:cNvSpPr/>
      </dsp:nvSpPr>
      <dsp:spPr>
        <a:xfrm>
          <a:off x="1230537" y="291807"/>
          <a:ext cx="972669" cy="1093630"/>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2E3CD-2B59-451C-9B7C-4ED0D6DC73D1}">
      <dsp:nvSpPr>
        <dsp:cNvPr id="0" name=""/>
        <dsp:cNvSpPr/>
      </dsp:nvSpPr>
      <dsp:spPr>
        <a:xfrm rot="10800000">
          <a:off x="953444" y="2952326"/>
          <a:ext cx="6106321" cy="988680"/>
        </a:xfrm>
        <a:prstGeom prst="homePlate">
          <a:avLst/>
        </a:prstGeom>
        <a:solidFill>
          <a:schemeClr val="accent2">
            <a:hueOff val="428568"/>
            <a:satOff val="-48092"/>
            <a:lumOff val="8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8975" tIns="99060" rIns="184912" bIns="99060" numCol="1" spcCol="1270" anchor="ctr" anchorCtr="0">
          <a:noAutofit/>
        </a:bodyPr>
        <a:lstStyle/>
        <a:p>
          <a:pPr lvl="0" algn="ctr" defTabSz="1155700">
            <a:lnSpc>
              <a:spcPct val="90000"/>
            </a:lnSpc>
            <a:spcBef>
              <a:spcPct val="0"/>
            </a:spcBef>
            <a:spcAft>
              <a:spcPct val="35000"/>
            </a:spcAft>
          </a:pPr>
          <a:r>
            <a:rPr lang="en-US" sz="2600" kern="1200" dirty="0" smtClean="0"/>
            <a:t>Written information </a:t>
          </a:r>
        </a:p>
        <a:p>
          <a:pPr lvl="0" algn="ctr" defTabSz="1155700">
            <a:lnSpc>
              <a:spcPct val="90000"/>
            </a:lnSpc>
            <a:spcBef>
              <a:spcPct val="0"/>
            </a:spcBef>
            <a:spcAft>
              <a:spcPct val="35000"/>
            </a:spcAft>
          </a:pPr>
          <a:r>
            <a:rPr lang="en-US" sz="1600" kern="1200" dirty="0" smtClean="0"/>
            <a:t>(package leaflet for patient, bibliography and links to webpages of scientific societies)</a:t>
          </a:r>
          <a:endParaRPr lang="es-ES" sz="1600" b="0" kern="1200" dirty="0"/>
        </a:p>
      </dsp:txBody>
      <dsp:txXfrm rot="10800000">
        <a:off x="1200614" y="2952326"/>
        <a:ext cx="5859151" cy="988680"/>
      </dsp:txXfrm>
    </dsp:sp>
    <dsp:sp modelId="{75EAF213-D945-45BA-BDB8-2D67DF2A80AD}">
      <dsp:nvSpPr>
        <dsp:cNvPr id="0" name=""/>
        <dsp:cNvSpPr/>
      </dsp:nvSpPr>
      <dsp:spPr>
        <a:xfrm>
          <a:off x="1014509" y="3024325"/>
          <a:ext cx="870000" cy="949765"/>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C67C8-1399-406D-BE20-F2450A864C7F}">
      <dsp:nvSpPr>
        <dsp:cNvPr id="0" name=""/>
        <dsp:cNvSpPr/>
      </dsp:nvSpPr>
      <dsp:spPr>
        <a:xfrm>
          <a:off x="594065" y="0"/>
          <a:ext cx="6732748" cy="324036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1FD383-92F5-4FF0-B6EB-660866425CEC}">
      <dsp:nvSpPr>
        <dsp:cNvPr id="0" name=""/>
        <dsp:cNvSpPr/>
      </dsp:nvSpPr>
      <dsp:spPr>
        <a:xfrm>
          <a:off x="2304" y="972108"/>
          <a:ext cx="3801001"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ES" sz="1600" kern="1200" dirty="0" smtClean="0">
              <a:latin typeface="+mn-lt"/>
              <a:ea typeface="Zapf Dingbats"/>
              <a:cs typeface="Arial"/>
              <a:sym typeface="Zapf Dingbats"/>
            </a:rPr>
            <a:t>✓ </a:t>
          </a:r>
          <a:r>
            <a:rPr lang="es-ES" sz="1600" kern="1200" dirty="0" err="1" smtClean="0">
              <a:latin typeface="+mn-lt"/>
              <a:cs typeface="Arial"/>
            </a:rPr>
            <a:t>The</a:t>
          </a:r>
          <a:r>
            <a:rPr lang="es-ES" sz="1600" kern="1200" dirty="0" smtClean="0">
              <a:latin typeface="+mn-lt"/>
              <a:cs typeface="Arial"/>
            </a:rPr>
            <a:t> </a:t>
          </a:r>
          <a:r>
            <a:rPr lang="es-ES" sz="1600" kern="1200" dirty="0" err="1" smtClean="0">
              <a:latin typeface="+mn-lt"/>
              <a:cs typeface="Arial"/>
            </a:rPr>
            <a:t>equal</a:t>
          </a:r>
          <a:r>
            <a:rPr lang="es-ES" sz="1600" kern="1200" dirty="0" smtClean="0">
              <a:latin typeface="+mn-lt"/>
              <a:cs typeface="Arial"/>
            </a:rPr>
            <a:t> </a:t>
          </a:r>
          <a:r>
            <a:rPr lang="es-ES" sz="1600" kern="1200" dirty="0" err="1" smtClean="0">
              <a:latin typeface="+mn-lt"/>
              <a:cs typeface="Arial"/>
            </a:rPr>
            <a:t>treatment</a:t>
          </a:r>
          <a:r>
            <a:rPr lang="es-ES" sz="1600" kern="1200" dirty="0" smtClean="0">
              <a:latin typeface="+mn-lt"/>
              <a:cs typeface="Arial"/>
            </a:rPr>
            <a:t> of </a:t>
          </a:r>
          <a:r>
            <a:rPr lang="es-ES" sz="1600" kern="1200" dirty="0" err="1" smtClean="0">
              <a:latin typeface="+mn-lt"/>
              <a:cs typeface="Arial"/>
            </a:rPr>
            <a:t>all</a:t>
          </a:r>
          <a:r>
            <a:rPr lang="es-ES" sz="1600" kern="1200" dirty="0" smtClean="0">
              <a:latin typeface="+mn-lt"/>
              <a:cs typeface="Arial"/>
            </a:rPr>
            <a:t> </a:t>
          </a:r>
          <a:r>
            <a:rPr lang="es-ES" sz="1600" kern="1200" dirty="0" err="1" smtClean="0">
              <a:latin typeface="+mn-lt"/>
              <a:cs typeface="Arial"/>
            </a:rPr>
            <a:t>patients</a:t>
          </a:r>
          <a:r>
            <a:rPr lang="es-ES" sz="1600" kern="1200" dirty="0" smtClean="0">
              <a:latin typeface="+mn-lt"/>
              <a:cs typeface="Arial"/>
            </a:rPr>
            <a:t> </a:t>
          </a:r>
        </a:p>
        <a:p>
          <a:pPr lvl="0" algn="ctr" defTabSz="711200" rtl="0">
            <a:lnSpc>
              <a:spcPct val="90000"/>
            </a:lnSpc>
            <a:spcBef>
              <a:spcPct val="0"/>
            </a:spcBef>
            <a:spcAft>
              <a:spcPct val="35000"/>
            </a:spcAft>
          </a:pPr>
          <a:r>
            <a:rPr lang="es-ES" sz="1600" kern="1200" dirty="0" smtClean="0">
              <a:latin typeface="+mn-lt"/>
              <a:ea typeface="Zapf Dingbats"/>
              <a:cs typeface="Arial"/>
              <a:sym typeface="Zapf Dingbats"/>
            </a:rPr>
            <a:t>✓ </a:t>
          </a:r>
          <a:r>
            <a:rPr lang="es-ES" sz="1600" kern="1200" dirty="0" err="1" smtClean="0">
              <a:latin typeface="+mn-lt"/>
              <a:cs typeface="Arial"/>
            </a:rPr>
            <a:t>To</a:t>
          </a:r>
          <a:r>
            <a:rPr lang="es-ES" sz="1600" kern="1200" dirty="0" smtClean="0">
              <a:latin typeface="+mn-lt"/>
              <a:cs typeface="Arial"/>
            </a:rPr>
            <a:t> </a:t>
          </a:r>
          <a:r>
            <a:rPr lang="es-ES" sz="1600" kern="1200" dirty="0" err="1" smtClean="0">
              <a:latin typeface="+mn-lt"/>
              <a:cs typeface="Arial"/>
            </a:rPr>
            <a:t>work</a:t>
          </a:r>
          <a:r>
            <a:rPr lang="es-ES" sz="1600" kern="1200" dirty="0" smtClean="0">
              <a:latin typeface="+mn-lt"/>
              <a:cs typeface="Arial"/>
            </a:rPr>
            <a:t> </a:t>
          </a:r>
          <a:r>
            <a:rPr lang="es-ES" sz="1600" kern="1200" dirty="0" err="1" smtClean="0">
              <a:latin typeface="+mn-lt"/>
              <a:cs typeface="Arial"/>
            </a:rPr>
            <a:t>together</a:t>
          </a:r>
          <a:r>
            <a:rPr lang="es-ES" sz="1600" kern="1200" dirty="0" smtClean="0">
              <a:latin typeface="+mn-lt"/>
              <a:cs typeface="Arial"/>
            </a:rPr>
            <a:t> </a:t>
          </a:r>
          <a:r>
            <a:rPr lang="es-ES" sz="1600" kern="1200" dirty="0" err="1" smtClean="0">
              <a:latin typeface="+mn-lt"/>
              <a:cs typeface="Arial"/>
            </a:rPr>
            <a:t>for</a:t>
          </a:r>
          <a:r>
            <a:rPr lang="es-ES" sz="1600" kern="1200" dirty="0" smtClean="0">
              <a:latin typeface="+mn-lt"/>
              <a:cs typeface="Arial"/>
            </a:rPr>
            <a:t> </a:t>
          </a:r>
          <a:r>
            <a:rPr lang="es-ES" sz="1600" kern="1200" dirty="0" err="1" smtClean="0">
              <a:latin typeface="+mn-lt"/>
              <a:cs typeface="Arial"/>
            </a:rPr>
            <a:t>the</a:t>
          </a:r>
          <a:r>
            <a:rPr lang="es-ES" sz="1600" kern="1200" dirty="0" smtClean="0">
              <a:latin typeface="+mn-lt"/>
              <a:cs typeface="Arial"/>
            </a:rPr>
            <a:t> </a:t>
          </a:r>
          <a:r>
            <a:rPr lang="es-ES" sz="1600" kern="1200" dirty="0" err="1" smtClean="0">
              <a:latin typeface="+mn-lt"/>
              <a:cs typeface="Arial"/>
            </a:rPr>
            <a:t>same</a:t>
          </a:r>
          <a:r>
            <a:rPr lang="es-ES" sz="1600" kern="1200" dirty="0" smtClean="0">
              <a:latin typeface="+mn-lt"/>
              <a:cs typeface="Arial"/>
            </a:rPr>
            <a:t> cause and </a:t>
          </a:r>
          <a:r>
            <a:rPr lang="es-ES" sz="1600" kern="1200" dirty="0" err="1" smtClean="0">
              <a:latin typeface="+mn-lt"/>
              <a:cs typeface="Arial"/>
            </a:rPr>
            <a:t>overcome</a:t>
          </a:r>
          <a:r>
            <a:rPr lang="es-ES" sz="1600" kern="1200" dirty="0" smtClean="0">
              <a:latin typeface="+mn-lt"/>
              <a:cs typeface="Arial"/>
            </a:rPr>
            <a:t> individual </a:t>
          </a:r>
          <a:r>
            <a:rPr lang="es-ES" sz="1600" kern="1200" dirty="0" err="1" smtClean="0">
              <a:latin typeface="+mn-lt"/>
              <a:cs typeface="Arial"/>
            </a:rPr>
            <a:t>knowledge</a:t>
          </a:r>
          <a:r>
            <a:rPr lang="es-ES" sz="1600" kern="1200" dirty="0" smtClean="0">
              <a:latin typeface="+mn-lt"/>
              <a:cs typeface="Arial"/>
            </a:rPr>
            <a:t> and </a:t>
          </a:r>
          <a:r>
            <a:rPr lang="es-ES" sz="1600" kern="1200" dirty="0" err="1" smtClean="0">
              <a:latin typeface="+mn-lt"/>
              <a:cs typeface="Arial"/>
            </a:rPr>
            <a:t>resources</a:t>
          </a:r>
          <a:r>
            <a:rPr lang="es-ES" sz="1600" kern="1200" dirty="0" smtClean="0">
              <a:latin typeface="+mn-lt"/>
              <a:cs typeface="Arial"/>
            </a:rPr>
            <a:t> </a:t>
          </a:r>
          <a:r>
            <a:rPr lang="es-ES" sz="1600" kern="1200" dirty="0" err="1" smtClean="0">
              <a:latin typeface="+mn-lt"/>
              <a:cs typeface="Arial"/>
            </a:rPr>
            <a:t>constraints</a:t>
          </a:r>
          <a:endParaRPr lang="es-ES" sz="1600" kern="1200" dirty="0">
            <a:latin typeface="+mn-lt"/>
          </a:endParaRPr>
        </a:p>
      </dsp:txBody>
      <dsp:txXfrm>
        <a:off x="65577" y="1035381"/>
        <a:ext cx="3674455" cy="1169598"/>
      </dsp:txXfrm>
    </dsp:sp>
    <dsp:sp modelId="{0B809597-320A-45FC-8C50-DE24E71AFB22}">
      <dsp:nvSpPr>
        <dsp:cNvPr id="0" name=""/>
        <dsp:cNvSpPr/>
      </dsp:nvSpPr>
      <dsp:spPr>
        <a:xfrm>
          <a:off x="4124318" y="972108"/>
          <a:ext cx="3794256"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ES" sz="1600" kern="1200" dirty="0" smtClean="0">
              <a:solidFill>
                <a:schemeClr val="tx1"/>
              </a:solidFill>
              <a:latin typeface="+mn-lt"/>
              <a:ea typeface="Zapf Dingbats"/>
              <a:cs typeface="Arial"/>
              <a:sym typeface="Zapf Dingbats"/>
            </a:rPr>
            <a:t>✓ </a:t>
          </a:r>
          <a:r>
            <a:rPr lang="es-ES" sz="1600" kern="1200" dirty="0" err="1" smtClean="0">
              <a:solidFill>
                <a:schemeClr val="tx1"/>
              </a:solidFill>
              <a:latin typeface="+mn-lt"/>
              <a:cs typeface="Arial"/>
            </a:rPr>
            <a:t>It</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will</a:t>
          </a:r>
          <a:r>
            <a:rPr lang="es-ES" sz="1600" kern="1200" dirty="0" smtClean="0">
              <a:solidFill>
                <a:schemeClr val="tx1"/>
              </a:solidFill>
              <a:latin typeface="+mn-lt"/>
              <a:cs typeface="Arial"/>
            </a:rPr>
            <a:t> be </a:t>
          </a:r>
          <a:r>
            <a:rPr lang="es-ES" sz="1600" kern="1200" dirty="0" err="1" smtClean="0">
              <a:solidFill>
                <a:schemeClr val="tx1"/>
              </a:solidFill>
              <a:latin typeface="+mn-lt"/>
              <a:cs typeface="Arial"/>
            </a:rPr>
            <a:t>used</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for</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other</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illnesses</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for</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which</a:t>
          </a:r>
          <a:r>
            <a:rPr lang="es-ES" sz="1600" kern="1200" dirty="0" smtClean="0">
              <a:solidFill>
                <a:schemeClr val="tx1"/>
              </a:solidFill>
              <a:latin typeface="+mn-lt"/>
              <a:cs typeface="Arial"/>
            </a:rPr>
            <a:t> a </a:t>
          </a:r>
          <a:r>
            <a:rPr lang="es-ES" sz="1600" kern="1200" dirty="0" err="1" smtClean="0">
              <a:solidFill>
                <a:schemeClr val="tx1"/>
              </a:solidFill>
              <a:latin typeface="+mn-lt"/>
              <a:cs typeface="Arial"/>
            </a:rPr>
            <a:t>special</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pharmaceutical</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care</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is</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required</a:t>
          </a:r>
          <a:r>
            <a:rPr lang="es-ES" sz="1600" kern="1200" dirty="0" smtClean="0">
              <a:solidFill>
                <a:schemeClr val="tx1"/>
              </a:solidFill>
              <a:latin typeface="+mn-lt"/>
              <a:cs typeface="Arial"/>
            </a:rPr>
            <a:t>. </a:t>
          </a:r>
        </a:p>
        <a:p>
          <a:pPr lvl="0" algn="ctr" defTabSz="711200" rtl="0">
            <a:lnSpc>
              <a:spcPct val="90000"/>
            </a:lnSpc>
            <a:spcBef>
              <a:spcPct val="0"/>
            </a:spcBef>
            <a:spcAft>
              <a:spcPct val="35000"/>
            </a:spcAft>
          </a:pPr>
          <a:r>
            <a:rPr lang="es-ES" sz="1600" kern="1200" dirty="0" smtClean="0">
              <a:solidFill>
                <a:schemeClr val="tx1"/>
              </a:solidFill>
              <a:latin typeface="+mn-lt"/>
              <a:ea typeface="Zapf Dingbats"/>
              <a:cs typeface="Arial"/>
              <a:sym typeface="Zapf Dingbats"/>
            </a:rPr>
            <a:t>✓ </a:t>
          </a:r>
          <a:r>
            <a:rPr lang="es-ES" sz="1600" kern="1200" dirty="0" err="1" smtClean="0">
              <a:solidFill>
                <a:schemeClr val="tx1"/>
              </a:solidFill>
              <a:latin typeface="+mn-lt"/>
              <a:cs typeface="Arial"/>
            </a:rPr>
            <a:t>It</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will</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be</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expanded</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by</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inviting</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other</a:t>
          </a:r>
          <a:r>
            <a:rPr lang="es-ES" sz="1600" kern="1200" dirty="0" smtClean="0">
              <a:solidFill>
                <a:schemeClr val="tx1"/>
              </a:solidFill>
              <a:latin typeface="+mn-lt"/>
              <a:cs typeface="Arial"/>
            </a:rPr>
            <a:t> </a:t>
          </a:r>
          <a:r>
            <a:rPr lang="es-ES" sz="1600" kern="1200" dirty="0" err="1" smtClean="0">
              <a:solidFill>
                <a:schemeClr val="tx1"/>
              </a:solidFill>
              <a:latin typeface="+mn-lt"/>
              <a:cs typeface="Arial"/>
            </a:rPr>
            <a:t>provinces</a:t>
          </a:r>
          <a:r>
            <a:rPr lang="es-ES" sz="1600" kern="1200" dirty="0" smtClean="0">
              <a:solidFill>
                <a:schemeClr val="tx1"/>
              </a:solidFill>
              <a:latin typeface="+mn-lt"/>
              <a:cs typeface="Arial"/>
            </a:rPr>
            <a:t>.</a:t>
          </a:r>
          <a:endParaRPr lang="es-ES" sz="1600" kern="1200" dirty="0">
            <a:latin typeface="+mn-lt"/>
          </a:endParaRPr>
        </a:p>
      </dsp:txBody>
      <dsp:txXfrm>
        <a:off x="4187591" y="1035381"/>
        <a:ext cx="3667710" cy="11695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11844" y="35065"/>
          <a:ext cx="1758448" cy="873452"/>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de-DE" sz="2100" kern="1200" smtClean="0"/>
            <a:t>BackgroundPurpose</a:t>
          </a:r>
          <a:endParaRPr lang="de-DE" sz="1600" kern="1200"/>
        </a:p>
      </dsp:txBody>
      <dsp:txXfrm>
        <a:off x="54482" y="77703"/>
        <a:ext cx="1673172" cy="788176"/>
      </dsp:txXfrm>
    </dsp:sp>
    <dsp:sp modelId="{4584735D-F4D1-4119-8FE0-B174282C6B12}">
      <dsp:nvSpPr>
        <dsp:cNvPr id="0" name=""/>
        <dsp:cNvSpPr/>
      </dsp:nvSpPr>
      <dsp:spPr>
        <a:xfrm>
          <a:off x="1825276" y="367813"/>
          <a:ext cx="1919656"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Material and Methods</a:t>
          </a:r>
          <a:endParaRPr lang="de-DE" sz="1800" kern="1200"/>
        </a:p>
      </dsp:txBody>
      <dsp:txXfrm>
        <a:off x="1847700" y="390237"/>
        <a:ext cx="1874808" cy="414516"/>
      </dsp:txXfrm>
    </dsp:sp>
    <dsp:sp modelId="{46362282-A874-404C-B5CB-4857819A33BF}">
      <dsp:nvSpPr>
        <dsp:cNvPr id="0" name=""/>
        <dsp:cNvSpPr/>
      </dsp:nvSpPr>
      <dsp:spPr>
        <a:xfrm>
          <a:off x="3792969" y="367813"/>
          <a:ext cx="1908208"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3815393" y="390237"/>
        <a:ext cx="1863360" cy="414516"/>
      </dsp:txXfrm>
    </dsp:sp>
    <dsp:sp modelId="{6970B76A-8BC2-4EE2-A1E5-6055A83D21F9}">
      <dsp:nvSpPr>
        <dsp:cNvPr id="0" name=""/>
        <dsp:cNvSpPr/>
      </dsp:nvSpPr>
      <dsp:spPr>
        <a:xfrm>
          <a:off x="5741887" y="367813"/>
          <a:ext cx="1908208"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Conclusion</a:t>
          </a:r>
          <a:endParaRPr lang="de-DE" sz="1800" kern="1200"/>
        </a:p>
      </dsp:txBody>
      <dsp:txXfrm>
        <a:off x="5764311" y="390237"/>
        <a:ext cx="1863360" cy="4145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11844" y="35065"/>
          <a:ext cx="1758448" cy="873452"/>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de-DE" sz="2100" kern="1200" smtClean="0"/>
            <a:t>BackgroundPurpose</a:t>
          </a:r>
          <a:endParaRPr lang="de-DE" sz="1600" kern="1200"/>
        </a:p>
      </dsp:txBody>
      <dsp:txXfrm>
        <a:off x="54482" y="77703"/>
        <a:ext cx="1673172" cy="788176"/>
      </dsp:txXfrm>
    </dsp:sp>
    <dsp:sp modelId="{4584735D-F4D1-4119-8FE0-B174282C6B12}">
      <dsp:nvSpPr>
        <dsp:cNvPr id="0" name=""/>
        <dsp:cNvSpPr/>
      </dsp:nvSpPr>
      <dsp:spPr>
        <a:xfrm>
          <a:off x="1825276" y="367813"/>
          <a:ext cx="1919656"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Material and Methods</a:t>
          </a:r>
          <a:endParaRPr lang="de-DE" sz="1800" kern="1200"/>
        </a:p>
      </dsp:txBody>
      <dsp:txXfrm>
        <a:off x="1847700" y="390237"/>
        <a:ext cx="1874808" cy="414516"/>
      </dsp:txXfrm>
    </dsp:sp>
    <dsp:sp modelId="{46362282-A874-404C-B5CB-4857819A33BF}">
      <dsp:nvSpPr>
        <dsp:cNvPr id="0" name=""/>
        <dsp:cNvSpPr/>
      </dsp:nvSpPr>
      <dsp:spPr>
        <a:xfrm>
          <a:off x="3792969" y="367813"/>
          <a:ext cx="1908208"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3815393" y="390237"/>
        <a:ext cx="1863360" cy="414516"/>
      </dsp:txXfrm>
    </dsp:sp>
    <dsp:sp modelId="{6970B76A-8BC2-4EE2-A1E5-6055A83D21F9}">
      <dsp:nvSpPr>
        <dsp:cNvPr id="0" name=""/>
        <dsp:cNvSpPr/>
      </dsp:nvSpPr>
      <dsp:spPr>
        <a:xfrm>
          <a:off x="5741887" y="367813"/>
          <a:ext cx="1908208"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Conclusion</a:t>
          </a:r>
          <a:endParaRPr lang="de-DE" sz="1800" kern="1200"/>
        </a:p>
      </dsp:txBody>
      <dsp:txXfrm>
        <a:off x="5764311" y="390237"/>
        <a:ext cx="1863360" cy="4145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8805" y="372019"/>
          <a:ext cx="1935499" cy="46079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Background Purpose</a:t>
          </a:r>
          <a:endParaRPr lang="de-DE" sz="1800" kern="1200"/>
        </a:p>
      </dsp:txBody>
      <dsp:txXfrm>
        <a:off x="31299" y="394513"/>
        <a:ext cx="1890511" cy="415810"/>
      </dsp:txXfrm>
    </dsp:sp>
    <dsp:sp modelId="{4584735D-F4D1-4119-8FE0-B174282C6B12}">
      <dsp:nvSpPr>
        <dsp:cNvPr id="0" name=""/>
        <dsp:cNvSpPr/>
      </dsp:nvSpPr>
      <dsp:spPr>
        <a:xfrm>
          <a:off x="2001407" y="29468"/>
          <a:ext cx="1732534" cy="874800"/>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de-DE" sz="2100" kern="1200" smtClean="0"/>
            <a:t>Material and Methods</a:t>
          </a:r>
          <a:endParaRPr lang="de-DE" sz="2100" kern="1200"/>
        </a:p>
      </dsp:txBody>
      <dsp:txXfrm>
        <a:off x="2044111" y="72172"/>
        <a:ext cx="1647126" cy="789392"/>
      </dsp:txXfrm>
    </dsp:sp>
    <dsp:sp modelId="{46362282-A874-404C-B5CB-4857819A33BF}">
      <dsp:nvSpPr>
        <dsp:cNvPr id="0" name=""/>
        <dsp:cNvSpPr/>
      </dsp:nvSpPr>
      <dsp:spPr>
        <a:xfrm>
          <a:off x="3793905" y="367813"/>
          <a:ext cx="1894640"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3816329" y="390237"/>
        <a:ext cx="1849792" cy="414516"/>
      </dsp:txXfrm>
    </dsp:sp>
    <dsp:sp modelId="{6970B76A-8BC2-4EE2-A1E5-6055A83D21F9}">
      <dsp:nvSpPr>
        <dsp:cNvPr id="0" name=""/>
        <dsp:cNvSpPr/>
      </dsp:nvSpPr>
      <dsp:spPr>
        <a:xfrm>
          <a:off x="5745765" y="367813"/>
          <a:ext cx="1908902"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Conclusion</a:t>
          </a:r>
          <a:endParaRPr lang="de-DE" sz="1800" kern="1200"/>
        </a:p>
      </dsp:txBody>
      <dsp:txXfrm>
        <a:off x="5768189" y="390237"/>
        <a:ext cx="1864054" cy="4145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12347" y="372019"/>
          <a:ext cx="1931406" cy="46079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Background Purpose</a:t>
          </a:r>
          <a:endParaRPr lang="de-DE" sz="1800" kern="1200"/>
        </a:p>
      </dsp:txBody>
      <dsp:txXfrm>
        <a:off x="34841" y="394513"/>
        <a:ext cx="1886418" cy="415810"/>
      </dsp:txXfrm>
    </dsp:sp>
    <dsp:sp modelId="{4584735D-F4D1-4119-8FE0-B174282C6B12}">
      <dsp:nvSpPr>
        <dsp:cNvPr id="0" name=""/>
        <dsp:cNvSpPr/>
      </dsp:nvSpPr>
      <dsp:spPr>
        <a:xfrm>
          <a:off x="2000735" y="367813"/>
          <a:ext cx="1931574"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Material and Methods</a:t>
          </a:r>
          <a:endParaRPr lang="de-DE" sz="1800" kern="1200"/>
        </a:p>
      </dsp:txBody>
      <dsp:txXfrm>
        <a:off x="2023159" y="390237"/>
        <a:ext cx="1886726" cy="414516"/>
      </dsp:txXfrm>
    </dsp:sp>
    <dsp:sp modelId="{46362282-A874-404C-B5CB-4857819A33BF}">
      <dsp:nvSpPr>
        <dsp:cNvPr id="0" name=""/>
        <dsp:cNvSpPr/>
      </dsp:nvSpPr>
      <dsp:spPr>
        <a:xfrm>
          <a:off x="3991362" y="0"/>
          <a:ext cx="1709630" cy="874800"/>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4034066" y="42704"/>
        <a:ext cx="1624222" cy="789392"/>
      </dsp:txXfrm>
    </dsp:sp>
    <dsp:sp modelId="{6970B76A-8BC2-4EE2-A1E5-6055A83D21F9}">
      <dsp:nvSpPr>
        <dsp:cNvPr id="0" name=""/>
        <dsp:cNvSpPr/>
      </dsp:nvSpPr>
      <dsp:spPr>
        <a:xfrm>
          <a:off x="5756927" y="367813"/>
          <a:ext cx="1893536"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Conclusion</a:t>
          </a:r>
          <a:endParaRPr lang="de-DE" sz="1800" kern="1200"/>
        </a:p>
      </dsp:txBody>
      <dsp:txXfrm>
        <a:off x="5779351" y="390237"/>
        <a:ext cx="1848688" cy="4145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12347" y="372019"/>
          <a:ext cx="1931406" cy="46079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Background Purpose</a:t>
          </a:r>
          <a:endParaRPr lang="de-DE" sz="1800" kern="1200"/>
        </a:p>
      </dsp:txBody>
      <dsp:txXfrm>
        <a:off x="34841" y="394513"/>
        <a:ext cx="1886418" cy="415810"/>
      </dsp:txXfrm>
    </dsp:sp>
    <dsp:sp modelId="{4584735D-F4D1-4119-8FE0-B174282C6B12}">
      <dsp:nvSpPr>
        <dsp:cNvPr id="0" name=""/>
        <dsp:cNvSpPr/>
      </dsp:nvSpPr>
      <dsp:spPr>
        <a:xfrm>
          <a:off x="2000735" y="367813"/>
          <a:ext cx="1931574"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Material and Methods</a:t>
          </a:r>
          <a:endParaRPr lang="de-DE" sz="1800" kern="1200"/>
        </a:p>
      </dsp:txBody>
      <dsp:txXfrm>
        <a:off x="2023159" y="390237"/>
        <a:ext cx="1886726" cy="414516"/>
      </dsp:txXfrm>
    </dsp:sp>
    <dsp:sp modelId="{46362282-A874-404C-B5CB-4857819A33BF}">
      <dsp:nvSpPr>
        <dsp:cNvPr id="0" name=""/>
        <dsp:cNvSpPr/>
      </dsp:nvSpPr>
      <dsp:spPr>
        <a:xfrm>
          <a:off x="3991362" y="0"/>
          <a:ext cx="1709630" cy="874800"/>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4034066" y="42704"/>
        <a:ext cx="1624222" cy="789392"/>
      </dsp:txXfrm>
    </dsp:sp>
    <dsp:sp modelId="{6970B76A-8BC2-4EE2-A1E5-6055A83D21F9}">
      <dsp:nvSpPr>
        <dsp:cNvPr id="0" name=""/>
        <dsp:cNvSpPr/>
      </dsp:nvSpPr>
      <dsp:spPr>
        <a:xfrm>
          <a:off x="5756927" y="367813"/>
          <a:ext cx="1893536"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Conclusion</a:t>
          </a:r>
          <a:endParaRPr lang="de-DE" sz="1800" kern="1200"/>
        </a:p>
      </dsp:txBody>
      <dsp:txXfrm>
        <a:off x="5779351" y="390237"/>
        <a:ext cx="1848688" cy="4145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12347" y="372019"/>
          <a:ext cx="1931406" cy="46079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Background Purpose</a:t>
          </a:r>
          <a:endParaRPr lang="de-DE" sz="1800" kern="1200"/>
        </a:p>
      </dsp:txBody>
      <dsp:txXfrm>
        <a:off x="34841" y="394513"/>
        <a:ext cx="1886418" cy="415810"/>
      </dsp:txXfrm>
    </dsp:sp>
    <dsp:sp modelId="{4584735D-F4D1-4119-8FE0-B174282C6B12}">
      <dsp:nvSpPr>
        <dsp:cNvPr id="0" name=""/>
        <dsp:cNvSpPr/>
      </dsp:nvSpPr>
      <dsp:spPr>
        <a:xfrm>
          <a:off x="2000735" y="367813"/>
          <a:ext cx="1931574"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Material and Methods</a:t>
          </a:r>
          <a:endParaRPr lang="de-DE" sz="1800" kern="1200"/>
        </a:p>
      </dsp:txBody>
      <dsp:txXfrm>
        <a:off x="2023159" y="390237"/>
        <a:ext cx="1886726" cy="414516"/>
      </dsp:txXfrm>
    </dsp:sp>
    <dsp:sp modelId="{46362282-A874-404C-B5CB-4857819A33BF}">
      <dsp:nvSpPr>
        <dsp:cNvPr id="0" name=""/>
        <dsp:cNvSpPr/>
      </dsp:nvSpPr>
      <dsp:spPr>
        <a:xfrm>
          <a:off x="3991362" y="0"/>
          <a:ext cx="1709630" cy="874800"/>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4034066" y="42704"/>
        <a:ext cx="1624222" cy="789392"/>
      </dsp:txXfrm>
    </dsp:sp>
    <dsp:sp modelId="{6970B76A-8BC2-4EE2-A1E5-6055A83D21F9}">
      <dsp:nvSpPr>
        <dsp:cNvPr id="0" name=""/>
        <dsp:cNvSpPr/>
      </dsp:nvSpPr>
      <dsp:spPr>
        <a:xfrm>
          <a:off x="5756927" y="367813"/>
          <a:ext cx="1893536"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Conclusion</a:t>
          </a:r>
          <a:endParaRPr lang="de-DE" sz="1800" kern="1200"/>
        </a:p>
      </dsp:txBody>
      <dsp:txXfrm>
        <a:off x="5779351" y="390237"/>
        <a:ext cx="1848688" cy="4145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12514" y="372019"/>
          <a:ext cx="1931406" cy="46079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Background Purpose</a:t>
          </a:r>
          <a:endParaRPr lang="de-DE" sz="1800" kern="1200"/>
        </a:p>
      </dsp:txBody>
      <dsp:txXfrm>
        <a:off x="35008" y="394513"/>
        <a:ext cx="1886418" cy="415810"/>
      </dsp:txXfrm>
    </dsp:sp>
    <dsp:sp modelId="{4584735D-F4D1-4119-8FE0-B174282C6B12}">
      <dsp:nvSpPr>
        <dsp:cNvPr id="0" name=""/>
        <dsp:cNvSpPr/>
      </dsp:nvSpPr>
      <dsp:spPr>
        <a:xfrm>
          <a:off x="2000902" y="367813"/>
          <a:ext cx="1931239"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Material and Methods</a:t>
          </a:r>
          <a:endParaRPr lang="de-DE" sz="1800" kern="1200"/>
        </a:p>
      </dsp:txBody>
      <dsp:txXfrm>
        <a:off x="2023326" y="390237"/>
        <a:ext cx="1886391" cy="414516"/>
      </dsp:txXfrm>
    </dsp:sp>
    <dsp:sp modelId="{46362282-A874-404C-B5CB-4857819A33BF}">
      <dsp:nvSpPr>
        <dsp:cNvPr id="0" name=""/>
        <dsp:cNvSpPr/>
      </dsp:nvSpPr>
      <dsp:spPr>
        <a:xfrm>
          <a:off x="3991194" y="0"/>
          <a:ext cx="1709630" cy="874800"/>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4033898" y="42704"/>
        <a:ext cx="1624222" cy="789392"/>
      </dsp:txXfrm>
    </dsp:sp>
    <dsp:sp modelId="{6970B76A-8BC2-4EE2-A1E5-6055A83D21F9}">
      <dsp:nvSpPr>
        <dsp:cNvPr id="0" name=""/>
        <dsp:cNvSpPr/>
      </dsp:nvSpPr>
      <dsp:spPr>
        <a:xfrm>
          <a:off x="5756760" y="367813"/>
          <a:ext cx="1893536"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Conclusion</a:t>
          </a:r>
          <a:endParaRPr lang="de-DE" sz="1800" kern="1200"/>
        </a:p>
      </dsp:txBody>
      <dsp:txXfrm>
        <a:off x="5779184" y="390237"/>
        <a:ext cx="1848688" cy="4145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EC887-A5FB-4285-A6A8-CEDE19960BCE}">
      <dsp:nvSpPr>
        <dsp:cNvPr id="0" name=""/>
        <dsp:cNvSpPr/>
      </dsp:nvSpPr>
      <dsp:spPr>
        <a:xfrm>
          <a:off x="2" y="0"/>
          <a:ext cx="8271255" cy="1194990"/>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2E28F24A-75ED-47AE-96AF-87F8B5BF9283}">
      <dsp:nvSpPr>
        <dsp:cNvPr id="0" name=""/>
        <dsp:cNvSpPr/>
      </dsp:nvSpPr>
      <dsp:spPr>
        <a:xfrm>
          <a:off x="11291" y="372019"/>
          <a:ext cx="1904716" cy="46079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Background Purpose</a:t>
          </a:r>
          <a:endParaRPr lang="de-DE" sz="1800" kern="1200"/>
        </a:p>
      </dsp:txBody>
      <dsp:txXfrm>
        <a:off x="33785" y="394513"/>
        <a:ext cx="1859728" cy="415810"/>
      </dsp:txXfrm>
    </dsp:sp>
    <dsp:sp modelId="{4584735D-F4D1-4119-8FE0-B174282C6B12}">
      <dsp:nvSpPr>
        <dsp:cNvPr id="0" name=""/>
        <dsp:cNvSpPr/>
      </dsp:nvSpPr>
      <dsp:spPr>
        <a:xfrm>
          <a:off x="1972202" y="367813"/>
          <a:ext cx="1904881" cy="459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Material and Methods</a:t>
          </a:r>
          <a:endParaRPr lang="de-DE" sz="1800" kern="1200"/>
        </a:p>
      </dsp:txBody>
      <dsp:txXfrm>
        <a:off x="1994626" y="390237"/>
        <a:ext cx="1860033" cy="414516"/>
      </dsp:txXfrm>
    </dsp:sp>
    <dsp:sp modelId="{46362282-A874-404C-B5CB-4857819A33BF}">
      <dsp:nvSpPr>
        <dsp:cNvPr id="0" name=""/>
        <dsp:cNvSpPr/>
      </dsp:nvSpPr>
      <dsp:spPr>
        <a:xfrm>
          <a:off x="3935320" y="365619"/>
          <a:ext cx="1939024" cy="46079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smtClean="0"/>
            <a:t>Results</a:t>
          </a:r>
          <a:endParaRPr lang="de-DE" sz="1800" kern="1200"/>
        </a:p>
      </dsp:txBody>
      <dsp:txXfrm>
        <a:off x="3957814" y="388113"/>
        <a:ext cx="1894036" cy="415810"/>
      </dsp:txXfrm>
    </dsp:sp>
    <dsp:sp modelId="{6970B76A-8BC2-4EE2-A1E5-6055A83D21F9}">
      <dsp:nvSpPr>
        <dsp:cNvPr id="0" name=""/>
        <dsp:cNvSpPr/>
      </dsp:nvSpPr>
      <dsp:spPr>
        <a:xfrm>
          <a:off x="5920175" y="1477"/>
          <a:ext cx="1730420" cy="874800"/>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de-DE" sz="2100" kern="1200" smtClean="0"/>
            <a:t>Conclusion</a:t>
          </a:r>
          <a:endParaRPr lang="de-DE" sz="2100" kern="1200"/>
        </a:p>
      </dsp:txBody>
      <dsp:txXfrm>
        <a:off x="5962879" y="44181"/>
        <a:ext cx="1645012" cy="78939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A7884-5E44-403B-9413-50B24F2EFE50}">
      <dsp:nvSpPr>
        <dsp:cNvPr id="0" name=""/>
        <dsp:cNvSpPr/>
      </dsp:nvSpPr>
      <dsp:spPr>
        <a:xfrm>
          <a:off x="0" y="0"/>
          <a:ext cx="4042161" cy="585823"/>
        </a:xfrm>
        <a:prstGeom prst="rect">
          <a:avLst/>
        </a:prstGeom>
        <a:solidFill>
          <a:schemeClr val="accent5">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de-DE" sz="2000" b="1" kern="1200" dirty="0" smtClean="0">
              <a:solidFill>
                <a:srgbClr val="003366"/>
              </a:solidFill>
            </a:rPr>
            <a:t>Junior Hospital </a:t>
          </a:r>
          <a:r>
            <a:rPr lang="de-DE" sz="2000" b="1" kern="1200" dirty="0" err="1" smtClean="0">
              <a:solidFill>
                <a:srgbClr val="003366"/>
              </a:solidFill>
            </a:rPr>
            <a:t>Pharmacists</a:t>
          </a:r>
          <a:endParaRPr lang="de-DE" sz="2000" kern="1200" dirty="0">
            <a:solidFill>
              <a:srgbClr val="003366"/>
            </a:solidFill>
          </a:endParaRPr>
        </a:p>
      </dsp:txBody>
      <dsp:txXfrm>
        <a:off x="0" y="0"/>
        <a:ext cx="4042161" cy="585823"/>
      </dsp:txXfrm>
    </dsp:sp>
    <dsp:sp modelId="{CA6DF25F-EAE1-4B4A-B20E-2FEB2C6AAC8E}">
      <dsp:nvSpPr>
        <dsp:cNvPr id="0" name=""/>
        <dsp:cNvSpPr/>
      </dsp:nvSpPr>
      <dsp:spPr>
        <a:xfrm>
          <a:off x="1274" y="585823"/>
          <a:ext cx="1504945" cy="123022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de-DE" sz="1300" kern="1200" dirty="0" smtClean="0">
              <a:solidFill>
                <a:srgbClr val="003366"/>
              </a:solidFill>
            </a:rPr>
            <a:t>Clinical </a:t>
          </a:r>
          <a:r>
            <a:rPr lang="de-DE" sz="1300" kern="1200" dirty="0" err="1" smtClean="0">
              <a:solidFill>
                <a:srgbClr val="003366"/>
              </a:solidFill>
            </a:rPr>
            <a:t>Pharmacy</a:t>
          </a:r>
          <a:r>
            <a:rPr lang="de-DE" sz="1300" kern="1200" dirty="0" smtClean="0">
              <a:solidFill>
                <a:srgbClr val="003366"/>
              </a:solidFill>
            </a:rPr>
            <a:t>  </a:t>
          </a:r>
          <a:r>
            <a:rPr lang="de-DE" sz="1300" kern="1200" dirty="0" err="1" smtClean="0">
              <a:solidFill>
                <a:srgbClr val="003366"/>
              </a:solidFill>
            </a:rPr>
            <a:t>skills</a:t>
          </a:r>
          <a:r>
            <a:rPr lang="de-DE" sz="1300" kern="1200" dirty="0" smtClean="0">
              <a:solidFill>
                <a:srgbClr val="003366"/>
              </a:solidFill>
            </a:rPr>
            <a:t> </a:t>
          </a:r>
          <a:endParaRPr lang="de-DE" sz="1300" kern="1200" dirty="0">
            <a:solidFill>
              <a:srgbClr val="003366"/>
            </a:solidFill>
          </a:endParaRPr>
        </a:p>
      </dsp:txBody>
      <dsp:txXfrm>
        <a:off x="1274" y="585823"/>
        <a:ext cx="1504945" cy="1230228"/>
      </dsp:txXfrm>
    </dsp:sp>
    <dsp:sp modelId="{A4AB80E5-021D-4201-9182-E3C9E8C16F32}">
      <dsp:nvSpPr>
        <dsp:cNvPr id="0" name=""/>
        <dsp:cNvSpPr/>
      </dsp:nvSpPr>
      <dsp:spPr>
        <a:xfrm>
          <a:off x="1506220" y="585823"/>
          <a:ext cx="1272749" cy="123022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de-DE" sz="1300" kern="1200" dirty="0" smtClean="0">
              <a:solidFill>
                <a:srgbClr val="003366"/>
              </a:solidFill>
            </a:rPr>
            <a:t>Communication</a:t>
          </a:r>
          <a:r>
            <a:rPr lang="de-DE" sz="1300" kern="1200" dirty="0" smtClean="0"/>
            <a:t> </a:t>
          </a:r>
          <a:r>
            <a:rPr lang="de-DE" sz="1300" kern="1200" dirty="0" err="1" smtClean="0">
              <a:solidFill>
                <a:srgbClr val="003366"/>
              </a:solidFill>
            </a:rPr>
            <a:t>skills</a:t>
          </a:r>
          <a:r>
            <a:rPr lang="de-DE" sz="1300" kern="1200" dirty="0" smtClean="0"/>
            <a:t> </a:t>
          </a:r>
          <a:endParaRPr lang="de-DE" sz="1300" kern="1200" dirty="0"/>
        </a:p>
      </dsp:txBody>
      <dsp:txXfrm>
        <a:off x="1506220" y="585823"/>
        <a:ext cx="1272749" cy="1230228"/>
      </dsp:txXfrm>
    </dsp:sp>
    <dsp:sp modelId="{DF274255-BE19-427E-A64A-B3EED1659833}">
      <dsp:nvSpPr>
        <dsp:cNvPr id="0" name=""/>
        <dsp:cNvSpPr/>
      </dsp:nvSpPr>
      <dsp:spPr>
        <a:xfrm>
          <a:off x="2778969" y="585823"/>
          <a:ext cx="1261916" cy="123022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solidFill>
                <a:srgbClr val="003366"/>
              </a:solidFill>
            </a:rPr>
            <a:t>Personal     skills</a:t>
          </a:r>
          <a:endParaRPr lang="de-DE" sz="1300" kern="1200" dirty="0">
            <a:solidFill>
              <a:srgbClr val="003366"/>
            </a:solidFill>
          </a:endParaRPr>
        </a:p>
      </dsp:txBody>
      <dsp:txXfrm>
        <a:off x="2778969" y="585823"/>
        <a:ext cx="1261916" cy="1230228"/>
      </dsp:txXfrm>
    </dsp:sp>
    <dsp:sp modelId="{75E4184C-FF5B-42DF-98B5-C469BA0C36F7}">
      <dsp:nvSpPr>
        <dsp:cNvPr id="0" name=""/>
        <dsp:cNvSpPr/>
      </dsp:nvSpPr>
      <dsp:spPr>
        <a:xfrm>
          <a:off x="0" y="1816051"/>
          <a:ext cx="4042161" cy="136692"/>
        </a:xfrm>
        <a:prstGeom prst="rect">
          <a:avLst/>
        </a:prstGeom>
        <a:solidFill>
          <a:schemeClr val="accent5">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A7884-5E44-403B-9413-50B24F2EFE50}">
      <dsp:nvSpPr>
        <dsp:cNvPr id="0" name=""/>
        <dsp:cNvSpPr/>
      </dsp:nvSpPr>
      <dsp:spPr>
        <a:xfrm>
          <a:off x="0" y="0"/>
          <a:ext cx="4042161" cy="585823"/>
        </a:xfrm>
        <a:prstGeom prst="rect">
          <a:avLst/>
        </a:prstGeom>
        <a:solidFill>
          <a:schemeClr val="accent5">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de-DE" sz="2000" b="1" kern="1200" dirty="0" smtClean="0">
              <a:solidFill>
                <a:srgbClr val="003366"/>
              </a:solidFill>
            </a:rPr>
            <a:t>Senior Clinical </a:t>
          </a:r>
          <a:r>
            <a:rPr lang="de-DE" sz="2000" b="1" kern="1200" dirty="0" err="1" smtClean="0">
              <a:solidFill>
                <a:srgbClr val="003366"/>
              </a:solidFill>
            </a:rPr>
            <a:t>Pharmacists</a:t>
          </a:r>
          <a:endParaRPr lang="de-DE" sz="2000" kern="1200" dirty="0">
            <a:solidFill>
              <a:srgbClr val="003366"/>
            </a:solidFill>
          </a:endParaRPr>
        </a:p>
      </dsp:txBody>
      <dsp:txXfrm>
        <a:off x="0" y="0"/>
        <a:ext cx="4042161" cy="585823"/>
      </dsp:txXfrm>
    </dsp:sp>
    <dsp:sp modelId="{CA6DF25F-EAE1-4B4A-B20E-2FEB2C6AAC8E}">
      <dsp:nvSpPr>
        <dsp:cNvPr id="0" name=""/>
        <dsp:cNvSpPr/>
      </dsp:nvSpPr>
      <dsp:spPr>
        <a:xfrm>
          <a:off x="0" y="585823"/>
          <a:ext cx="4042161" cy="123022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solidFill>
                <a:srgbClr val="003366"/>
              </a:solidFill>
            </a:rPr>
            <a:t>                                                            </a:t>
          </a:r>
          <a:r>
            <a:rPr lang="en-US" sz="1300" kern="1200" dirty="0" smtClean="0">
              <a:solidFill>
                <a:srgbClr val="003366"/>
              </a:solidFill>
            </a:rPr>
            <a:t>Maintain and improve their skills</a:t>
          </a:r>
          <a:endParaRPr lang="de-DE" sz="1300" kern="1200" dirty="0" smtClean="0">
            <a:solidFill>
              <a:srgbClr val="003366"/>
            </a:solidFill>
          </a:endParaRPr>
        </a:p>
        <a:p>
          <a:pPr lvl="0" algn="ctr" defTabSz="711200" rtl="0">
            <a:lnSpc>
              <a:spcPct val="90000"/>
            </a:lnSpc>
            <a:spcBef>
              <a:spcPct val="0"/>
            </a:spcBef>
            <a:spcAft>
              <a:spcPct val="35000"/>
            </a:spcAft>
          </a:pPr>
          <a:endParaRPr lang="de-DE" sz="2300" kern="1200" dirty="0">
            <a:solidFill>
              <a:srgbClr val="003366"/>
            </a:solidFill>
          </a:endParaRPr>
        </a:p>
      </dsp:txBody>
      <dsp:txXfrm>
        <a:off x="0" y="585823"/>
        <a:ext cx="4042161" cy="1230228"/>
      </dsp:txXfrm>
    </dsp:sp>
    <dsp:sp modelId="{75E4184C-FF5B-42DF-98B5-C469BA0C36F7}">
      <dsp:nvSpPr>
        <dsp:cNvPr id="0" name=""/>
        <dsp:cNvSpPr/>
      </dsp:nvSpPr>
      <dsp:spPr>
        <a:xfrm>
          <a:off x="0" y="1816051"/>
          <a:ext cx="4042161" cy="136692"/>
        </a:xfrm>
        <a:prstGeom prst="rect">
          <a:avLst/>
        </a:prstGeom>
        <a:solidFill>
          <a:schemeClr val="accent5">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image" Target="../media/image7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79619" cy="488791"/>
          </a:xfrm>
          <a:prstGeom prst="rect">
            <a:avLst/>
          </a:prstGeom>
        </p:spPr>
        <p:txBody>
          <a:bodyPr vert="horz" lIns="91440" tIns="45720" rIns="91440" bIns="45720" rtlCol="0"/>
          <a:lstStyle>
            <a:lvl1pPr algn="l">
              <a:defRPr sz="1200"/>
            </a:lvl1pPr>
          </a:lstStyle>
          <a:p>
            <a:endParaRPr lang="da-DK" dirty="0"/>
          </a:p>
        </p:txBody>
      </p:sp>
      <p:sp>
        <p:nvSpPr>
          <p:cNvPr id="3" name="Date Placeholder 2"/>
          <p:cNvSpPr>
            <a:spLocks noGrp="1"/>
          </p:cNvSpPr>
          <p:nvPr>
            <p:ph type="dt" idx="1"/>
          </p:nvPr>
        </p:nvSpPr>
        <p:spPr>
          <a:xfrm>
            <a:off x="3764118" y="0"/>
            <a:ext cx="2879619" cy="488791"/>
          </a:xfrm>
          <a:prstGeom prst="rect">
            <a:avLst/>
          </a:prstGeom>
        </p:spPr>
        <p:txBody>
          <a:bodyPr vert="horz" lIns="91440" tIns="45720" rIns="91440" bIns="45720" rtlCol="0"/>
          <a:lstStyle>
            <a:lvl1pPr algn="r">
              <a:defRPr sz="1200"/>
            </a:lvl1pPr>
          </a:lstStyle>
          <a:p>
            <a:fld id="{F2010883-4C1C-4C46-9322-EABF98645EA6}" type="datetimeFigureOut">
              <a:rPr lang="da-DK" smtClean="0"/>
              <a:pPr/>
              <a:t>14-03-2016</a:t>
            </a:fld>
            <a:endParaRPr lang="da-DK" dirty="0"/>
          </a:p>
        </p:txBody>
      </p:sp>
      <p:sp>
        <p:nvSpPr>
          <p:cNvPr id="4" name="Slide Image Placeholder 3"/>
          <p:cNvSpPr>
            <a:spLocks noGrp="1" noRot="1" noChangeAspect="1"/>
          </p:cNvSpPr>
          <p:nvPr>
            <p:ph type="sldImg" idx="2"/>
          </p:nvPr>
        </p:nvSpPr>
        <p:spPr>
          <a:xfrm>
            <a:off x="879475" y="733425"/>
            <a:ext cx="4886325" cy="3665538"/>
          </a:xfrm>
          <a:prstGeom prst="rect">
            <a:avLst/>
          </a:prstGeom>
          <a:noFill/>
          <a:ln w="12700">
            <a:solidFill>
              <a:prstClr val="black"/>
            </a:solidFill>
          </a:ln>
        </p:spPr>
        <p:txBody>
          <a:bodyPr vert="horz" lIns="91440" tIns="45720" rIns="91440" bIns="45720" rtlCol="0" anchor="ctr"/>
          <a:lstStyle/>
          <a:p>
            <a:endParaRPr lang="da-DK" dirty="0"/>
          </a:p>
        </p:txBody>
      </p:sp>
      <p:sp>
        <p:nvSpPr>
          <p:cNvPr id="5" name="Notes Placeholder 4"/>
          <p:cNvSpPr>
            <a:spLocks noGrp="1"/>
          </p:cNvSpPr>
          <p:nvPr>
            <p:ph type="body" sz="quarter" idx="3"/>
          </p:nvPr>
        </p:nvSpPr>
        <p:spPr>
          <a:xfrm>
            <a:off x="664528" y="4643517"/>
            <a:ext cx="5316220" cy="439912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6" name="Footer Placeholder 5"/>
          <p:cNvSpPr>
            <a:spLocks noGrp="1"/>
          </p:cNvSpPr>
          <p:nvPr>
            <p:ph type="ftr" sz="quarter" idx="4"/>
          </p:nvPr>
        </p:nvSpPr>
        <p:spPr>
          <a:xfrm>
            <a:off x="0" y="9285337"/>
            <a:ext cx="2879619" cy="488791"/>
          </a:xfrm>
          <a:prstGeom prst="rect">
            <a:avLst/>
          </a:prstGeom>
        </p:spPr>
        <p:txBody>
          <a:bodyPr vert="horz" lIns="91440" tIns="45720" rIns="91440" bIns="45720" rtlCol="0" anchor="b"/>
          <a:lstStyle>
            <a:lvl1pPr algn="l">
              <a:defRPr sz="1200"/>
            </a:lvl1pPr>
          </a:lstStyle>
          <a:p>
            <a:endParaRPr lang="da-DK" dirty="0"/>
          </a:p>
        </p:txBody>
      </p:sp>
      <p:sp>
        <p:nvSpPr>
          <p:cNvPr id="7" name="Slide Number Placeholder 6"/>
          <p:cNvSpPr>
            <a:spLocks noGrp="1"/>
          </p:cNvSpPr>
          <p:nvPr>
            <p:ph type="sldNum" sz="quarter" idx="5"/>
          </p:nvPr>
        </p:nvSpPr>
        <p:spPr>
          <a:xfrm>
            <a:off x="3764118" y="9285337"/>
            <a:ext cx="2879619" cy="488791"/>
          </a:xfrm>
          <a:prstGeom prst="rect">
            <a:avLst/>
          </a:prstGeom>
        </p:spPr>
        <p:txBody>
          <a:bodyPr vert="horz" lIns="91440" tIns="45720" rIns="91440" bIns="45720" rtlCol="0" anchor="b"/>
          <a:lstStyle>
            <a:lvl1pPr algn="r">
              <a:defRPr sz="1200"/>
            </a:lvl1pPr>
          </a:lstStyle>
          <a:p>
            <a:fld id="{9903D64E-AF32-421D-AAAE-4AD12752BD64}" type="slidenum">
              <a:rPr lang="da-DK" smtClean="0"/>
              <a:pPr/>
              <a:t>‹#›</a:t>
            </a:fld>
            <a:endParaRPr lang="da-DK" dirty="0"/>
          </a:p>
        </p:txBody>
      </p:sp>
    </p:spTree>
    <p:extLst>
      <p:ext uri="{BB962C8B-B14F-4D97-AF65-F5344CB8AC3E}">
        <p14:creationId xmlns:p14="http://schemas.microsoft.com/office/powerpoint/2010/main" val="3586440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9903D64E-AF32-421D-AAAE-4AD12752BD64}" type="slidenum">
              <a:rPr lang="da-DK" smtClean="0"/>
              <a:pPr/>
              <a:t>5</a:t>
            </a:fld>
            <a:endParaRPr lang="da-DK" dirty="0"/>
          </a:p>
        </p:txBody>
      </p:sp>
    </p:spTree>
    <p:extLst>
      <p:ext uri="{BB962C8B-B14F-4D97-AF65-F5344CB8AC3E}">
        <p14:creationId xmlns:p14="http://schemas.microsoft.com/office/powerpoint/2010/main" val="4260060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fld id="{9903D64E-AF32-421D-AAAE-4AD12752BD64}" type="slidenum">
              <a:rPr lang="da-DK" smtClean="0"/>
              <a:pPr/>
              <a:t>6</a:t>
            </a:fld>
            <a:endParaRPr lang="da-DK" dirty="0"/>
          </a:p>
        </p:txBody>
      </p:sp>
    </p:spTree>
    <p:extLst>
      <p:ext uri="{BB962C8B-B14F-4D97-AF65-F5344CB8AC3E}">
        <p14:creationId xmlns:p14="http://schemas.microsoft.com/office/powerpoint/2010/main" val="807090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9903D64E-AF32-421D-AAAE-4AD12752BD64}" type="slidenum">
              <a:rPr lang="da-DK" smtClean="0"/>
              <a:pPr/>
              <a:t>7</a:t>
            </a:fld>
            <a:endParaRPr lang="da-DK" dirty="0"/>
          </a:p>
        </p:txBody>
      </p:sp>
    </p:spTree>
    <p:extLst>
      <p:ext uri="{BB962C8B-B14F-4D97-AF65-F5344CB8AC3E}">
        <p14:creationId xmlns:p14="http://schemas.microsoft.com/office/powerpoint/2010/main" val="868309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aseline="0" dirty="0" smtClean="0"/>
          </a:p>
          <a:p>
            <a:endParaRPr lang="da-DK" baseline="0" dirty="0" smtClean="0"/>
          </a:p>
          <a:p>
            <a:endParaRPr lang="da-DK" dirty="0"/>
          </a:p>
        </p:txBody>
      </p:sp>
      <p:sp>
        <p:nvSpPr>
          <p:cNvPr id="4" name="Pladsholder til slidenummer 3"/>
          <p:cNvSpPr>
            <a:spLocks noGrp="1"/>
          </p:cNvSpPr>
          <p:nvPr>
            <p:ph type="sldNum" sz="quarter" idx="10"/>
          </p:nvPr>
        </p:nvSpPr>
        <p:spPr/>
        <p:txBody>
          <a:bodyPr/>
          <a:lstStyle/>
          <a:p>
            <a:fld id="{9903D64E-AF32-421D-AAAE-4AD12752BD64}" type="slidenum">
              <a:rPr lang="da-DK" smtClean="0"/>
              <a:pPr/>
              <a:t>8</a:t>
            </a:fld>
            <a:endParaRPr lang="da-DK" dirty="0"/>
          </a:p>
        </p:txBody>
      </p:sp>
    </p:spTree>
    <p:extLst>
      <p:ext uri="{BB962C8B-B14F-4D97-AF65-F5344CB8AC3E}">
        <p14:creationId xmlns:p14="http://schemas.microsoft.com/office/powerpoint/2010/main" val="335939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smtClean="0"/>
              <a:t> </a:t>
            </a:r>
            <a:endParaRPr lang="da-DK" dirty="0"/>
          </a:p>
        </p:txBody>
      </p:sp>
      <p:sp>
        <p:nvSpPr>
          <p:cNvPr id="4" name="Pladsholder til slidenummer 3"/>
          <p:cNvSpPr>
            <a:spLocks noGrp="1"/>
          </p:cNvSpPr>
          <p:nvPr>
            <p:ph type="sldNum" sz="quarter" idx="10"/>
          </p:nvPr>
        </p:nvSpPr>
        <p:spPr/>
        <p:txBody>
          <a:bodyPr/>
          <a:lstStyle/>
          <a:p>
            <a:fld id="{9903D64E-AF32-421D-AAAE-4AD12752BD64}" type="slidenum">
              <a:rPr lang="da-DK" smtClean="0"/>
              <a:pPr/>
              <a:t>9</a:t>
            </a:fld>
            <a:endParaRPr lang="da-DK" dirty="0"/>
          </a:p>
        </p:txBody>
      </p:sp>
    </p:spTree>
    <p:extLst>
      <p:ext uri="{BB962C8B-B14F-4D97-AF65-F5344CB8AC3E}">
        <p14:creationId xmlns:p14="http://schemas.microsoft.com/office/powerpoint/2010/main" val="1527646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9903D64E-AF32-421D-AAAE-4AD12752BD64}" type="slidenum">
              <a:rPr lang="da-DK" smtClean="0"/>
              <a:pPr/>
              <a:t>10</a:t>
            </a:fld>
            <a:endParaRPr lang="da-DK" dirty="0"/>
          </a:p>
        </p:txBody>
      </p:sp>
    </p:spTree>
    <p:extLst>
      <p:ext uri="{BB962C8B-B14F-4D97-AF65-F5344CB8AC3E}">
        <p14:creationId xmlns:p14="http://schemas.microsoft.com/office/powerpoint/2010/main" val="3569155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19</a:t>
            </a:fld>
            <a:endParaRPr lang="es-E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buFont typeface="Arial" pitchFamily="34" charset="0"/>
              <a:buNone/>
            </a:pPr>
            <a:endParaRPr lang="es-ES" baseline="0" dirty="0" smtClean="0"/>
          </a:p>
          <a:p>
            <a:pPr>
              <a:buFont typeface="Arial" pitchFamily="34" charset="0"/>
              <a:buChar char="•"/>
            </a:pPr>
            <a:endParaRPr lang="es-E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20</a:t>
            </a:fld>
            <a:endParaRPr lang="es-E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22</a:t>
            </a:fld>
            <a:endParaRPr lang="es-E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23</a:t>
            </a:fld>
            <a:endParaRPr lang="es-E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24</a:t>
            </a:fld>
            <a:endParaRPr lang="es-E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a:t>                               </a:t>
            </a:r>
            <a:endParaRPr lang="es-ES" dirty="0"/>
          </a:p>
          <a:p>
            <a:endParaRPr lang="es-E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25</a:t>
            </a:fld>
            <a:endParaRPr lang="es-E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dirty="0"/>
          </a:p>
          <a:p>
            <a:endParaRPr lang="en-U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26</a:t>
            </a:fld>
            <a:endParaRPr lang="es-E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 </a:t>
            </a:r>
            <a:endParaRPr lang="es-ES" dirty="0"/>
          </a:p>
        </p:txBody>
      </p:sp>
      <p:sp>
        <p:nvSpPr>
          <p:cNvPr id="4" name="Marcador de número de diapositiva 3"/>
          <p:cNvSpPr>
            <a:spLocks noGrp="1"/>
          </p:cNvSpPr>
          <p:nvPr>
            <p:ph type="sldNum" sz="quarter" idx="10"/>
          </p:nvPr>
        </p:nvSpPr>
        <p:spPr/>
        <p:txBody>
          <a:bodyPr/>
          <a:lstStyle/>
          <a:p>
            <a:fld id="{9A8D380D-4FB0-4187-AC35-1DF5897CC998}" type="slidenum">
              <a:rPr lang="es-ES" smtClean="0">
                <a:solidFill>
                  <a:prstClr val="black"/>
                </a:solidFill>
              </a:rPr>
              <a:pPr/>
              <a:t>27</a:t>
            </a:fld>
            <a:endParaRPr lang="es-ES">
              <a:solidFill>
                <a:prstClr val="black"/>
              </a:solidFill>
            </a:endParaRPr>
          </a:p>
        </p:txBody>
      </p:sp>
    </p:spTree>
    <p:extLst>
      <p:ext uri="{BB962C8B-B14F-4D97-AF65-F5344CB8AC3E}">
        <p14:creationId xmlns:p14="http://schemas.microsoft.com/office/powerpoint/2010/main" val="453364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a:t> </a:t>
            </a:r>
            <a:endParaRPr lang="es-ES" dirty="0"/>
          </a:p>
        </p:txBody>
      </p:sp>
      <p:sp>
        <p:nvSpPr>
          <p:cNvPr id="4" name="3 Marcador de número de diapositiva"/>
          <p:cNvSpPr>
            <a:spLocks noGrp="1"/>
          </p:cNvSpPr>
          <p:nvPr>
            <p:ph type="sldNum" sz="quarter" idx="10"/>
          </p:nvPr>
        </p:nvSpPr>
        <p:spPr/>
        <p:txBody>
          <a:bodyPr/>
          <a:lstStyle/>
          <a:p>
            <a:fld id="{9A8D380D-4FB0-4187-AC35-1DF5897CC998}" type="slidenum">
              <a:rPr lang="es-ES" smtClean="0">
                <a:solidFill>
                  <a:prstClr val="black"/>
                </a:solidFill>
              </a:rPr>
              <a:pPr/>
              <a:t>28</a:t>
            </a:fld>
            <a:endParaRPr lang="es-E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fr-FR" smtClean="0"/>
              <a:t>An integrated care model based on a therapeutic education program (TEP) was designed to better support patients living with cancer in their everyday life. The hospital pharmacy led the project launched in October 2013 and implemented for patients in March 2015. It is called IMMPACT (Impact of Illness and Medication in patients undergoing chemotherapy). This TEP was accredited by the National Autority (ref N° ETP 13/30 in August 2013).</a:t>
            </a:r>
            <a:endParaRPr lang="fr-FR" altLang="fr-FR" smtClean="0"/>
          </a:p>
          <a:p>
            <a:pPr eaLnBrk="1" hangingPunct="1">
              <a:spcBef>
                <a:spcPct val="0"/>
              </a:spcBef>
            </a:pPr>
            <a:endParaRPr lang="fr-FR" altLang="fr-FR" smtClean="0"/>
          </a:p>
        </p:txBody>
      </p:sp>
      <p:sp>
        <p:nvSpPr>
          <p:cNvPr id="16387"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29205" indent="-280464">
              <a:defRPr>
                <a:solidFill>
                  <a:schemeClr val="tx1"/>
                </a:solidFill>
                <a:latin typeface="Calibri" pitchFamily="34" charset="0"/>
                <a:ea typeface="MS PGothic" pitchFamily="34" charset="-128"/>
              </a:defRPr>
            </a:lvl2pPr>
            <a:lvl3pPr marL="1121855" indent="-224371">
              <a:defRPr>
                <a:solidFill>
                  <a:schemeClr val="tx1"/>
                </a:solidFill>
                <a:latin typeface="Calibri" pitchFamily="34" charset="0"/>
                <a:ea typeface="MS PGothic" pitchFamily="34" charset="-128"/>
              </a:defRPr>
            </a:lvl3pPr>
            <a:lvl4pPr marL="1570596" indent="-224371">
              <a:defRPr>
                <a:solidFill>
                  <a:schemeClr val="tx1"/>
                </a:solidFill>
                <a:latin typeface="Calibri" pitchFamily="34" charset="0"/>
                <a:ea typeface="MS PGothic" pitchFamily="34" charset="-128"/>
              </a:defRPr>
            </a:lvl4pPr>
            <a:lvl5pPr marL="2019338" indent="-224371">
              <a:defRPr>
                <a:solidFill>
                  <a:schemeClr val="tx1"/>
                </a:solidFill>
                <a:latin typeface="Calibri" pitchFamily="34" charset="0"/>
                <a:ea typeface="MS PGothic" pitchFamily="34" charset="-128"/>
              </a:defRPr>
            </a:lvl5pPr>
            <a:lvl6pPr marL="2468080" indent="-224371" eaLnBrk="0" fontAlgn="base" hangingPunct="0">
              <a:spcBef>
                <a:spcPct val="0"/>
              </a:spcBef>
              <a:spcAft>
                <a:spcPct val="0"/>
              </a:spcAft>
              <a:defRPr>
                <a:solidFill>
                  <a:schemeClr val="tx1"/>
                </a:solidFill>
                <a:latin typeface="Calibri" pitchFamily="34" charset="0"/>
                <a:ea typeface="MS PGothic" pitchFamily="34" charset="-128"/>
              </a:defRPr>
            </a:lvl6pPr>
            <a:lvl7pPr marL="2916822" indent="-224371" eaLnBrk="0" fontAlgn="base" hangingPunct="0">
              <a:spcBef>
                <a:spcPct val="0"/>
              </a:spcBef>
              <a:spcAft>
                <a:spcPct val="0"/>
              </a:spcAft>
              <a:defRPr>
                <a:solidFill>
                  <a:schemeClr val="tx1"/>
                </a:solidFill>
                <a:latin typeface="Calibri" pitchFamily="34" charset="0"/>
                <a:ea typeface="MS PGothic" pitchFamily="34" charset="-128"/>
              </a:defRPr>
            </a:lvl7pPr>
            <a:lvl8pPr marL="3365564" indent="-224371" eaLnBrk="0" fontAlgn="base" hangingPunct="0">
              <a:spcBef>
                <a:spcPct val="0"/>
              </a:spcBef>
              <a:spcAft>
                <a:spcPct val="0"/>
              </a:spcAft>
              <a:defRPr>
                <a:solidFill>
                  <a:schemeClr val="tx1"/>
                </a:solidFill>
                <a:latin typeface="Calibri" pitchFamily="34" charset="0"/>
                <a:ea typeface="MS PGothic" pitchFamily="34" charset="-128"/>
              </a:defRPr>
            </a:lvl8pPr>
            <a:lvl9pPr marL="3814305" indent="-224371" eaLnBrk="0" fontAlgn="base" hangingPunct="0">
              <a:spcBef>
                <a:spcPct val="0"/>
              </a:spcBef>
              <a:spcAft>
                <a:spcPct val="0"/>
              </a:spcAft>
              <a:defRPr>
                <a:solidFill>
                  <a:schemeClr val="tx1"/>
                </a:solidFill>
                <a:latin typeface="Calibri" pitchFamily="34" charset="0"/>
                <a:ea typeface="MS PGothic" pitchFamily="34" charset="-128"/>
              </a:defRPr>
            </a:lvl9pPr>
          </a:lstStyle>
          <a:p>
            <a:fld id="{F9010E05-C88F-4E09-8A54-832BA81DA912}" type="slidenum">
              <a:rPr lang="fr-FR" altLang="fr-FR">
                <a:solidFill>
                  <a:prstClr val="black"/>
                </a:solidFill>
                <a:latin typeface="Arial" pitchFamily="34" charset="0"/>
              </a:rPr>
              <a:pPr/>
              <a:t>30</a:t>
            </a:fld>
            <a:endParaRPr lang="fr-FR" altLang="fr-FR">
              <a:solidFill>
                <a:prstClr val="black"/>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fr-FR" smtClean="0"/>
              <a:t>Cancer has become a chronic disease. However, the impact of the disease and the related treatments on patients everyday life remain poorly addressed all along patient’s clinical pathway. The objective was to customize support to patient be able to better understand and control the disease and treatment consequences.</a:t>
            </a:r>
          </a:p>
          <a:p>
            <a:pPr eaLnBrk="1" hangingPunct="1">
              <a:spcBef>
                <a:spcPct val="0"/>
              </a:spcBef>
            </a:pPr>
            <a:r>
              <a:rPr lang="en-US" altLang="fr-FR" smtClean="0"/>
              <a:t>A transprofessional working group was formed. Our concern was to propose a smooth and safe transition from hospital to home. To do so, the hospital set a partnership with the health network to facilitate seamless care. A prospective survey was conducted in October 2013 including 41 ambulatory patients. Three prioritary themes were identified: tiredness,  hematological problems and digestive disorders management. According to the results, educational sessions have been collaboratively designed and implemented.</a:t>
            </a:r>
            <a:endParaRPr lang="fr-FR" altLang="fr-FR" smtClean="0"/>
          </a:p>
          <a:p>
            <a:pPr eaLnBrk="1" hangingPunct="1">
              <a:spcBef>
                <a:spcPct val="0"/>
              </a:spcBef>
            </a:pPr>
            <a:endParaRPr lang="fr-FR" altLang="fr-FR" smtClean="0"/>
          </a:p>
          <a:p>
            <a:pPr eaLnBrk="1" hangingPunct="1">
              <a:spcBef>
                <a:spcPct val="0"/>
              </a:spcBef>
            </a:pPr>
            <a:endParaRPr lang="fr-FR" altLang="fr-FR" smtClean="0"/>
          </a:p>
        </p:txBody>
      </p:sp>
      <p:sp>
        <p:nvSpPr>
          <p:cNvPr id="18435"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29205" indent="-280464">
              <a:defRPr>
                <a:solidFill>
                  <a:schemeClr val="tx1"/>
                </a:solidFill>
                <a:latin typeface="Calibri" pitchFamily="34" charset="0"/>
                <a:ea typeface="MS PGothic" pitchFamily="34" charset="-128"/>
              </a:defRPr>
            </a:lvl2pPr>
            <a:lvl3pPr marL="1121855" indent="-224371">
              <a:defRPr>
                <a:solidFill>
                  <a:schemeClr val="tx1"/>
                </a:solidFill>
                <a:latin typeface="Calibri" pitchFamily="34" charset="0"/>
                <a:ea typeface="MS PGothic" pitchFamily="34" charset="-128"/>
              </a:defRPr>
            </a:lvl3pPr>
            <a:lvl4pPr marL="1570596" indent="-224371">
              <a:defRPr>
                <a:solidFill>
                  <a:schemeClr val="tx1"/>
                </a:solidFill>
                <a:latin typeface="Calibri" pitchFamily="34" charset="0"/>
                <a:ea typeface="MS PGothic" pitchFamily="34" charset="-128"/>
              </a:defRPr>
            </a:lvl4pPr>
            <a:lvl5pPr marL="2019338" indent="-224371">
              <a:defRPr>
                <a:solidFill>
                  <a:schemeClr val="tx1"/>
                </a:solidFill>
                <a:latin typeface="Calibri" pitchFamily="34" charset="0"/>
                <a:ea typeface="MS PGothic" pitchFamily="34" charset="-128"/>
              </a:defRPr>
            </a:lvl5pPr>
            <a:lvl6pPr marL="2468080" indent="-224371" eaLnBrk="0" fontAlgn="base" hangingPunct="0">
              <a:spcBef>
                <a:spcPct val="0"/>
              </a:spcBef>
              <a:spcAft>
                <a:spcPct val="0"/>
              </a:spcAft>
              <a:defRPr>
                <a:solidFill>
                  <a:schemeClr val="tx1"/>
                </a:solidFill>
                <a:latin typeface="Calibri" pitchFamily="34" charset="0"/>
                <a:ea typeface="MS PGothic" pitchFamily="34" charset="-128"/>
              </a:defRPr>
            </a:lvl6pPr>
            <a:lvl7pPr marL="2916822" indent="-224371" eaLnBrk="0" fontAlgn="base" hangingPunct="0">
              <a:spcBef>
                <a:spcPct val="0"/>
              </a:spcBef>
              <a:spcAft>
                <a:spcPct val="0"/>
              </a:spcAft>
              <a:defRPr>
                <a:solidFill>
                  <a:schemeClr val="tx1"/>
                </a:solidFill>
                <a:latin typeface="Calibri" pitchFamily="34" charset="0"/>
                <a:ea typeface="MS PGothic" pitchFamily="34" charset="-128"/>
              </a:defRPr>
            </a:lvl7pPr>
            <a:lvl8pPr marL="3365564" indent="-224371" eaLnBrk="0" fontAlgn="base" hangingPunct="0">
              <a:spcBef>
                <a:spcPct val="0"/>
              </a:spcBef>
              <a:spcAft>
                <a:spcPct val="0"/>
              </a:spcAft>
              <a:defRPr>
                <a:solidFill>
                  <a:schemeClr val="tx1"/>
                </a:solidFill>
                <a:latin typeface="Calibri" pitchFamily="34" charset="0"/>
                <a:ea typeface="MS PGothic" pitchFamily="34" charset="-128"/>
              </a:defRPr>
            </a:lvl8pPr>
            <a:lvl9pPr marL="3814305" indent="-224371" eaLnBrk="0" fontAlgn="base" hangingPunct="0">
              <a:spcBef>
                <a:spcPct val="0"/>
              </a:spcBef>
              <a:spcAft>
                <a:spcPct val="0"/>
              </a:spcAft>
              <a:defRPr>
                <a:solidFill>
                  <a:schemeClr val="tx1"/>
                </a:solidFill>
                <a:latin typeface="Calibri" pitchFamily="34" charset="0"/>
                <a:ea typeface="MS PGothic" pitchFamily="34" charset="-128"/>
              </a:defRPr>
            </a:lvl9pPr>
          </a:lstStyle>
          <a:p>
            <a:fld id="{834F8F12-649A-4FC6-A345-56A967A9A21A}" type="slidenum">
              <a:rPr lang="fr-FR" altLang="fr-FR">
                <a:solidFill>
                  <a:prstClr val="black"/>
                </a:solidFill>
                <a:latin typeface="Arial" pitchFamily="34" charset="0"/>
              </a:rPr>
              <a:pPr/>
              <a:t>31</a:t>
            </a:fld>
            <a:endParaRPr lang="fr-FR" altLang="fr-FR">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t>The patients group workshops began in January 2014. Until now, 31 group workshops were run.These group workshops are facilitated by trained healthcare professionnals using educational tools like Barrows Cards, mosaic characters or metaplan®. Eighty three patients have already experienced this program. Patients global satisfaction is beyond 92 per cent.</a:t>
            </a:r>
            <a:endParaRPr lang="fr-FR" altLang="fr-FR" smtClean="0"/>
          </a:p>
          <a:p>
            <a:endParaRPr lang="fr-FR" altLang="fr-FR" smtClean="0"/>
          </a:p>
        </p:txBody>
      </p:sp>
      <p:sp>
        <p:nvSpPr>
          <p:cNvPr id="20483"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29205" indent="-280464">
              <a:defRPr>
                <a:solidFill>
                  <a:schemeClr val="tx1"/>
                </a:solidFill>
                <a:latin typeface="Calibri" pitchFamily="34" charset="0"/>
                <a:ea typeface="MS PGothic" pitchFamily="34" charset="-128"/>
              </a:defRPr>
            </a:lvl2pPr>
            <a:lvl3pPr marL="1121855" indent="-224371">
              <a:defRPr>
                <a:solidFill>
                  <a:schemeClr val="tx1"/>
                </a:solidFill>
                <a:latin typeface="Calibri" pitchFamily="34" charset="0"/>
                <a:ea typeface="MS PGothic" pitchFamily="34" charset="-128"/>
              </a:defRPr>
            </a:lvl3pPr>
            <a:lvl4pPr marL="1570596" indent="-224371">
              <a:defRPr>
                <a:solidFill>
                  <a:schemeClr val="tx1"/>
                </a:solidFill>
                <a:latin typeface="Calibri" pitchFamily="34" charset="0"/>
                <a:ea typeface="MS PGothic" pitchFamily="34" charset="-128"/>
              </a:defRPr>
            </a:lvl4pPr>
            <a:lvl5pPr marL="2019338" indent="-224371">
              <a:defRPr>
                <a:solidFill>
                  <a:schemeClr val="tx1"/>
                </a:solidFill>
                <a:latin typeface="Calibri" pitchFamily="34" charset="0"/>
                <a:ea typeface="MS PGothic" pitchFamily="34" charset="-128"/>
              </a:defRPr>
            </a:lvl5pPr>
            <a:lvl6pPr marL="2468080" indent="-224371" eaLnBrk="0" fontAlgn="base" hangingPunct="0">
              <a:spcBef>
                <a:spcPct val="0"/>
              </a:spcBef>
              <a:spcAft>
                <a:spcPct val="0"/>
              </a:spcAft>
              <a:defRPr>
                <a:solidFill>
                  <a:schemeClr val="tx1"/>
                </a:solidFill>
                <a:latin typeface="Calibri" pitchFamily="34" charset="0"/>
                <a:ea typeface="MS PGothic" pitchFamily="34" charset="-128"/>
              </a:defRPr>
            </a:lvl6pPr>
            <a:lvl7pPr marL="2916822" indent="-224371" eaLnBrk="0" fontAlgn="base" hangingPunct="0">
              <a:spcBef>
                <a:spcPct val="0"/>
              </a:spcBef>
              <a:spcAft>
                <a:spcPct val="0"/>
              </a:spcAft>
              <a:defRPr>
                <a:solidFill>
                  <a:schemeClr val="tx1"/>
                </a:solidFill>
                <a:latin typeface="Calibri" pitchFamily="34" charset="0"/>
                <a:ea typeface="MS PGothic" pitchFamily="34" charset="-128"/>
              </a:defRPr>
            </a:lvl7pPr>
            <a:lvl8pPr marL="3365564" indent="-224371" eaLnBrk="0" fontAlgn="base" hangingPunct="0">
              <a:spcBef>
                <a:spcPct val="0"/>
              </a:spcBef>
              <a:spcAft>
                <a:spcPct val="0"/>
              </a:spcAft>
              <a:defRPr>
                <a:solidFill>
                  <a:schemeClr val="tx1"/>
                </a:solidFill>
                <a:latin typeface="Calibri" pitchFamily="34" charset="0"/>
                <a:ea typeface="MS PGothic" pitchFamily="34" charset="-128"/>
              </a:defRPr>
            </a:lvl8pPr>
            <a:lvl9pPr marL="3814305" indent="-224371" eaLnBrk="0" fontAlgn="base" hangingPunct="0">
              <a:spcBef>
                <a:spcPct val="0"/>
              </a:spcBef>
              <a:spcAft>
                <a:spcPct val="0"/>
              </a:spcAft>
              <a:defRPr>
                <a:solidFill>
                  <a:schemeClr val="tx1"/>
                </a:solidFill>
                <a:latin typeface="Calibri" pitchFamily="34" charset="0"/>
                <a:ea typeface="MS PGothic" pitchFamily="34" charset="-128"/>
              </a:defRPr>
            </a:lvl9pPr>
          </a:lstStyle>
          <a:p>
            <a:fld id="{825DD0C0-5B0A-49CD-A48D-589A279792BE}" type="slidenum">
              <a:rPr lang="fr-FR" altLang="fr-FR">
                <a:solidFill>
                  <a:prstClr val="black"/>
                </a:solidFill>
              </a:rPr>
              <a:pPr/>
              <a:t>32</a:t>
            </a:fld>
            <a:endParaRPr lang="fr-FR" altLang="fr-FR">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t>Given the success of this program and to fulfil the growing patients expectations, new sequences are being designed about pain, chemotherapy -related neurotoxicity, socio - aesthetics and lymphedema management as well as developing a serious game for patient.Finally, IMMPAct extension to Community Pharmacist is being considered to further sustain patient’s empowerment and continuity of care.  </a:t>
            </a:r>
            <a:endParaRPr lang="fr-FR" altLang="fr-FR" smtClean="0"/>
          </a:p>
          <a:p>
            <a:endParaRPr lang="fr-FR" altLang="fr-FR" smtClean="0"/>
          </a:p>
        </p:txBody>
      </p:sp>
      <p:sp>
        <p:nvSpPr>
          <p:cNvPr id="22531"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29205" indent="-280464">
              <a:defRPr>
                <a:solidFill>
                  <a:schemeClr val="tx1"/>
                </a:solidFill>
                <a:latin typeface="Calibri" pitchFamily="34" charset="0"/>
                <a:ea typeface="MS PGothic" pitchFamily="34" charset="-128"/>
              </a:defRPr>
            </a:lvl2pPr>
            <a:lvl3pPr marL="1121855" indent="-224371">
              <a:defRPr>
                <a:solidFill>
                  <a:schemeClr val="tx1"/>
                </a:solidFill>
                <a:latin typeface="Calibri" pitchFamily="34" charset="0"/>
                <a:ea typeface="MS PGothic" pitchFamily="34" charset="-128"/>
              </a:defRPr>
            </a:lvl3pPr>
            <a:lvl4pPr marL="1570596" indent="-224371">
              <a:defRPr>
                <a:solidFill>
                  <a:schemeClr val="tx1"/>
                </a:solidFill>
                <a:latin typeface="Calibri" pitchFamily="34" charset="0"/>
                <a:ea typeface="MS PGothic" pitchFamily="34" charset="-128"/>
              </a:defRPr>
            </a:lvl4pPr>
            <a:lvl5pPr marL="2019338" indent="-224371">
              <a:defRPr>
                <a:solidFill>
                  <a:schemeClr val="tx1"/>
                </a:solidFill>
                <a:latin typeface="Calibri" pitchFamily="34" charset="0"/>
                <a:ea typeface="MS PGothic" pitchFamily="34" charset="-128"/>
              </a:defRPr>
            </a:lvl5pPr>
            <a:lvl6pPr marL="2468080" indent="-224371" eaLnBrk="0" fontAlgn="base" hangingPunct="0">
              <a:spcBef>
                <a:spcPct val="0"/>
              </a:spcBef>
              <a:spcAft>
                <a:spcPct val="0"/>
              </a:spcAft>
              <a:defRPr>
                <a:solidFill>
                  <a:schemeClr val="tx1"/>
                </a:solidFill>
                <a:latin typeface="Calibri" pitchFamily="34" charset="0"/>
                <a:ea typeface="MS PGothic" pitchFamily="34" charset="-128"/>
              </a:defRPr>
            </a:lvl6pPr>
            <a:lvl7pPr marL="2916822" indent="-224371" eaLnBrk="0" fontAlgn="base" hangingPunct="0">
              <a:spcBef>
                <a:spcPct val="0"/>
              </a:spcBef>
              <a:spcAft>
                <a:spcPct val="0"/>
              </a:spcAft>
              <a:defRPr>
                <a:solidFill>
                  <a:schemeClr val="tx1"/>
                </a:solidFill>
                <a:latin typeface="Calibri" pitchFamily="34" charset="0"/>
                <a:ea typeface="MS PGothic" pitchFamily="34" charset="-128"/>
              </a:defRPr>
            </a:lvl7pPr>
            <a:lvl8pPr marL="3365564" indent="-224371" eaLnBrk="0" fontAlgn="base" hangingPunct="0">
              <a:spcBef>
                <a:spcPct val="0"/>
              </a:spcBef>
              <a:spcAft>
                <a:spcPct val="0"/>
              </a:spcAft>
              <a:defRPr>
                <a:solidFill>
                  <a:schemeClr val="tx1"/>
                </a:solidFill>
                <a:latin typeface="Calibri" pitchFamily="34" charset="0"/>
                <a:ea typeface="MS PGothic" pitchFamily="34" charset="-128"/>
              </a:defRPr>
            </a:lvl8pPr>
            <a:lvl9pPr marL="3814305" indent="-224371" eaLnBrk="0" fontAlgn="base" hangingPunct="0">
              <a:spcBef>
                <a:spcPct val="0"/>
              </a:spcBef>
              <a:spcAft>
                <a:spcPct val="0"/>
              </a:spcAft>
              <a:defRPr>
                <a:solidFill>
                  <a:schemeClr val="tx1"/>
                </a:solidFill>
                <a:latin typeface="Calibri" pitchFamily="34" charset="0"/>
                <a:ea typeface="MS PGothic" pitchFamily="34" charset="-128"/>
              </a:defRPr>
            </a:lvl9pPr>
          </a:lstStyle>
          <a:p>
            <a:fld id="{E3BE2443-6096-4C2D-9F72-0FBC4EB0862A}" type="slidenum">
              <a:rPr lang="fr-FR" altLang="fr-FR">
                <a:solidFill>
                  <a:prstClr val="black"/>
                </a:solidFill>
              </a:rPr>
              <a:pPr/>
              <a:t>33</a:t>
            </a:fld>
            <a:endParaRPr lang="fr-FR" altLang="fr-FR">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17412"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036F69E5-DF28-4735-BFC6-50CB5DEFEEE4}" type="slidenum">
              <a:rPr lang="de-DE" altLang="de-DE" smtClean="0">
                <a:solidFill>
                  <a:srgbClr val="000000"/>
                </a:solidFill>
              </a:rPr>
              <a:pPr/>
              <a:t>48</a:t>
            </a:fld>
            <a:endParaRPr lang="de-DE" altLang="de-DE" smtClean="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ln/>
        </p:spPr>
      </p:sp>
      <p:sp>
        <p:nvSpPr>
          <p:cNvPr id="18435"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18436"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3C5B9B7B-C6FD-465F-AB9C-6DD461BFD163}" type="slidenum">
              <a:rPr lang="de-DE" altLang="de-DE" smtClean="0">
                <a:solidFill>
                  <a:srgbClr val="000000"/>
                </a:solidFill>
              </a:rPr>
              <a:pPr/>
              <a:t>49</a:t>
            </a:fld>
            <a:endParaRPr lang="de-DE" altLang="de-DE" smtClean="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8027EA7C-9246-4FEA-876C-DE3402E55334}" type="slidenum">
              <a:rPr lang="de-DE" altLang="de-DE" smtClean="0">
                <a:solidFill>
                  <a:srgbClr val="000000"/>
                </a:solidFill>
              </a:rPr>
              <a:pPr/>
              <a:t>50</a:t>
            </a:fld>
            <a:endParaRPr lang="de-DE" altLang="de-DE" smtClean="0">
              <a:solidFill>
                <a:srgbClr val="000000"/>
              </a:solidFill>
            </a:endParaRPr>
          </a:p>
        </p:txBody>
      </p:sp>
      <p:sp>
        <p:nvSpPr>
          <p:cNvPr id="19459" name="Rectangle 2"/>
          <p:cNvSpPr>
            <a:spLocks noGrp="1" noRot="1" noChangeAspect="1" noChangeArrowheads="1" noTextEdit="1"/>
          </p:cNvSpPr>
          <p:nvPr>
            <p:ph type="sldImg"/>
          </p:nvPr>
        </p:nvSpPr>
        <p:spPr>
          <a:xfrm>
            <a:off x="879475" y="733425"/>
            <a:ext cx="4887913" cy="3667125"/>
          </a:xfrm>
          <a:ln/>
        </p:spPr>
      </p:sp>
      <p:sp>
        <p:nvSpPr>
          <p:cNvPr id="19460" name="Rectangle 3"/>
          <p:cNvSpPr>
            <a:spLocks noGrp="1" noChangeArrowheads="1"/>
          </p:cNvSpPr>
          <p:nvPr>
            <p:ph type="body" idx="1"/>
          </p:nvPr>
        </p:nvSpPr>
        <p:spPr>
          <a:xfrm>
            <a:off x="886140" y="4644065"/>
            <a:ext cx="4872995" cy="43986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23556"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B74C9C85-6E42-4856-AC0B-72649A741C7D}" type="slidenum">
              <a:rPr lang="de-DE" altLang="de-DE" smtClean="0">
                <a:solidFill>
                  <a:srgbClr val="000000"/>
                </a:solidFill>
              </a:rPr>
              <a:pPr/>
              <a:t>54</a:t>
            </a:fld>
            <a:endParaRPr lang="de-DE" altLang="de-DE" smtClean="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bildplatzhalter 1"/>
          <p:cNvSpPr>
            <a:spLocks noGrp="1" noRot="1" noChangeAspect="1" noTextEdit="1"/>
          </p:cNvSpPr>
          <p:nvPr>
            <p:ph type="sldImg"/>
          </p:nvPr>
        </p:nvSpPr>
        <p:spPr>
          <a:ln/>
        </p:spPr>
      </p:sp>
      <p:sp>
        <p:nvSpPr>
          <p:cNvPr id="2457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24580"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DD71558D-388A-4CA2-B8C9-F2695D2FE7D4}" type="slidenum">
              <a:rPr lang="de-DE" altLang="de-DE" smtClean="0">
                <a:solidFill>
                  <a:srgbClr val="000000"/>
                </a:solidFill>
              </a:rPr>
              <a:pPr/>
              <a:t>55</a:t>
            </a:fld>
            <a:endParaRPr lang="de-DE" altLang="de-DE" smtClean="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25604"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009F4616-59C7-4195-A509-82BCA3398FFD}" type="slidenum">
              <a:rPr lang="de-DE" altLang="de-DE" smtClean="0">
                <a:solidFill>
                  <a:srgbClr val="000000"/>
                </a:solidFill>
              </a:rPr>
              <a:pPr/>
              <a:t>56</a:t>
            </a:fld>
            <a:endParaRPr lang="de-DE" altLang="de-DE" smtClean="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lienbildplatzhalter 1"/>
          <p:cNvSpPr>
            <a:spLocks noGrp="1" noRot="1" noChangeAspect="1" noTextEdit="1"/>
          </p:cNvSpPr>
          <p:nvPr>
            <p:ph type="sldImg"/>
          </p:nvPr>
        </p:nvSpPr>
        <p:spPr>
          <a:ln/>
        </p:spPr>
      </p:sp>
      <p:sp>
        <p:nvSpPr>
          <p:cNvPr id="26627"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26628"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1E982AB1-244B-419B-85F1-1662FBF5D9B8}" type="slidenum">
              <a:rPr lang="de-DE" altLang="de-DE" smtClean="0">
                <a:solidFill>
                  <a:srgbClr val="000000"/>
                </a:solidFill>
              </a:rPr>
              <a:pPr/>
              <a:t>57</a:t>
            </a:fld>
            <a:endParaRPr lang="de-DE" altLang="de-DE" smtClean="0">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354" indent="-280521">
              <a:defRPr sz="1200">
                <a:solidFill>
                  <a:schemeClr val="tx1"/>
                </a:solidFill>
                <a:latin typeface="Arial" charset="0"/>
              </a:defRPr>
            </a:lvl2pPr>
            <a:lvl3pPr marL="1122083" indent="-224417">
              <a:defRPr sz="1200">
                <a:solidFill>
                  <a:schemeClr val="tx1"/>
                </a:solidFill>
                <a:latin typeface="Arial" charset="0"/>
              </a:defRPr>
            </a:lvl3pPr>
            <a:lvl4pPr marL="1570916" indent="-224417">
              <a:defRPr sz="1200">
                <a:solidFill>
                  <a:schemeClr val="tx1"/>
                </a:solidFill>
                <a:latin typeface="Arial" charset="0"/>
              </a:defRPr>
            </a:lvl4pPr>
            <a:lvl5pPr marL="2019750" indent="-224417">
              <a:defRPr sz="1200">
                <a:solidFill>
                  <a:schemeClr val="tx1"/>
                </a:solidFill>
                <a:latin typeface="Arial" charset="0"/>
              </a:defRPr>
            </a:lvl5pPr>
            <a:lvl6pPr marL="2468583" indent="-224417" eaLnBrk="0" fontAlgn="base" hangingPunct="0">
              <a:spcBef>
                <a:spcPct val="30000"/>
              </a:spcBef>
              <a:spcAft>
                <a:spcPct val="0"/>
              </a:spcAft>
              <a:defRPr sz="1200">
                <a:solidFill>
                  <a:schemeClr val="tx1"/>
                </a:solidFill>
                <a:latin typeface="Arial" charset="0"/>
              </a:defRPr>
            </a:lvl6pPr>
            <a:lvl7pPr marL="2917416" indent="-224417" eaLnBrk="0" fontAlgn="base" hangingPunct="0">
              <a:spcBef>
                <a:spcPct val="30000"/>
              </a:spcBef>
              <a:spcAft>
                <a:spcPct val="0"/>
              </a:spcAft>
              <a:defRPr sz="1200">
                <a:solidFill>
                  <a:schemeClr val="tx1"/>
                </a:solidFill>
                <a:latin typeface="Arial" charset="0"/>
              </a:defRPr>
            </a:lvl7pPr>
            <a:lvl8pPr marL="3366249" indent="-224417" eaLnBrk="0" fontAlgn="base" hangingPunct="0">
              <a:spcBef>
                <a:spcPct val="30000"/>
              </a:spcBef>
              <a:spcAft>
                <a:spcPct val="0"/>
              </a:spcAft>
              <a:defRPr sz="1200">
                <a:solidFill>
                  <a:schemeClr val="tx1"/>
                </a:solidFill>
                <a:latin typeface="Arial" charset="0"/>
              </a:defRPr>
            </a:lvl8pPr>
            <a:lvl9pPr marL="3815083" indent="-224417" eaLnBrk="0" fontAlgn="base" hangingPunct="0">
              <a:spcBef>
                <a:spcPct val="30000"/>
              </a:spcBef>
              <a:spcAft>
                <a:spcPct val="0"/>
              </a:spcAft>
              <a:defRPr sz="1200">
                <a:solidFill>
                  <a:schemeClr val="tx1"/>
                </a:solidFill>
                <a:latin typeface="Arial" charset="0"/>
              </a:defRPr>
            </a:lvl9pPr>
          </a:lstStyle>
          <a:p>
            <a:fld id="{43D0EF9F-83CC-4884-BA12-727EEA4361D5}" type="slidenum">
              <a:rPr lang="de-DE" altLang="de-DE" smtClean="0">
                <a:solidFill>
                  <a:srgbClr val="000000"/>
                </a:solidFill>
              </a:rPr>
              <a:pPr/>
              <a:t>58</a:t>
            </a:fld>
            <a:endParaRPr lang="de-DE" altLang="de-DE" smtClean="0">
              <a:solidFill>
                <a:srgbClr val="000000"/>
              </a:solidFill>
            </a:endParaRPr>
          </a:p>
        </p:txBody>
      </p:sp>
      <p:sp>
        <p:nvSpPr>
          <p:cNvPr id="27651" name="Rectangle 2"/>
          <p:cNvSpPr>
            <a:spLocks noGrp="1" noRot="1" noChangeAspect="1" noChangeArrowheads="1" noTextEdit="1"/>
          </p:cNvSpPr>
          <p:nvPr>
            <p:ph type="sldImg"/>
          </p:nvPr>
        </p:nvSpPr>
        <p:spPr>
          <a:xfrm>
            <a:off x="879475" y="733425"/>
            <a:ext cx="4887913" cy="3667125"/>
          </a:xfrm>
          <a:ln/>
        </p:spPr>
      </p:sp>
      <p:sp>
        <p:nvSpPr>
          <p:cNvPr id="27652" name="Rectangle 3"/>
          <p:cNvSpPr>
            <a:spLocks noGrp="1" noChangeArrowheads="1"/>
          </p:cNvSpPr>
          <p:nvPr>
            <p:ph type="body" idx="1"/>
          </p:nvPr>
        </p:nvSpPr>
        <p:spPr>
          <a:xfrm>
            <a:off x="886140" y="4644065"/>
            <a:ext cx="4872995" cy="43986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522722FF-2C33-4CB6-A3A8-76C6B33BE064}" type="slidenum">
              <a:rPr lang="sv-SE" smtClean="0">
                <a:solidFill>
                  <a:srgbClr val="000000"/>
                </a:solidFill>
              </a:rPr>
              <a:pPr/>
              <a:t>76</a:t>
            </a:fld>
            <a:endParaRPr lang="sv-SE">
              <a:solidFill>
                <a:srgbClr val="000000"/>
              </a:solidFill>
            </a:endParaRPr>
          </a:p>
        </p:txBody>
      </p:sp>
    </p:spTree>
    <p:extLst>
      <p:ext uri="{BB962C8B-B14F-4D97-AF65-F5344CB8AC3E}">
        <p14:creationId xmlns:p14="http://schemas.microsoft.com/office/powerpoint/2010/main" val="4053444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3DD15D4-6411-4708-A9F9-FE890C184F68}" type="slidenum">
              <a:rPr lang="sv-SE" smtClean="0">
                <a:solidFill>
                  <a:srgbClr val="000000"/>
                </a:solidFill>
              </a:rPr>
              <a:pPr/>
              <a:t>78</a:t>
            </a:fld>
            <a:endParaRPr lang="sv-SE">
              <a:solidFill>
                <a:srgbClr val="000000"/>
              </a:solidFill>
            </a:endParaRPr>
          </a:p>
        </p:txBody>
      </p:sp>
    </p:spTree>
    <p:extLst>
      <p:ext uri="{BB962C8B-B14F-4D97-AF65-F5344CB8AC3E}">
        <p14:creationId xmlns:p14="http://schemas.microsoft.com/office/powerpoint/2010/main" val="983262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522722FF-2C33-4CB6-A3A8-76C6B33BE064}" type="slidenum">
              <a:rPr lang="sv-SE" smtClean="0">
                <a:solidFill>
                  <a:srgbClr val="000000"/>
                </a:solidFill>
              </a:rPr>
              <a:pPr/>
              <a:t>79</a:t>
            </a:fld>
            <a:endParaRPr lang="sv-SE">
              <a:solidFill>
                <a:srgbClr val="000000"/>
              </a:solidFill>
            </a:endParaRPr>
          </a:p>
        </p:txBody>
      </p:sp>
    </p:spTree>
    <p:extLst>
      <p:ext uri="{BB962C8B-B14F-4D97-AF65-F5344CB8AC3E}">
        <p14:creationId xmlns:p14="http://schemas.microsoft.com/office/powerpoint/2010/main" val="7071359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AT" sz="1100" dirty="0">
                <a:latin typeface="Gill Sans Nova" panose="020B0602020104020203" pitchFamily="34" charset="0"/>
              </a:rPr>
              <a:t>„Tell </a:t>
            </a:r>
            <a:r>
              <a:rPr lang="de-AT" sz="1100" dirty="0" err="1">
                <a:latin typeface="Gill Sans Nova" panose="020B0602020104020203" pitchFamily="34" charset="0"/>
              </a:rPr>
              <a:t>me</a:t>
            </a:r>
            <a:r>
              <a:rPr lang="de-AT" sz="1100" dirty="0">
                <a:latin typeface="Gill Sans Nova" panose="020B0602020104020203" pitchFamily="34" charset="0"/>
              </a:rPr>
              <a:t>, </a:t>
            </a:r>
            <a:r>
              <a:rPr lang="de-AT" sz="1100" dirty="0" err="1">
                <a:latin typeface="Gill Sans Nova" panose="020B0602020104020203" pitchFamily="34" charset="0"/>
              </a:rPr>
              <a:t>and</a:t>
            </a:r>
            <a:r>
              <a:rPr lang="de-AT" sz="1100" dirty="0">
                <a:latin typeface="Gill Sans Nova" panose="020B0602020104020203" pitchFamily="34" charset="0"/>
              </a:rPr>
              <a:t> I will </a:t>
            </a:r>
            <a:r>
              <a:rPr lang="de-AT" sz="1100" dirty="0" err="1">
                <a:latin typeface="Gill Sans Nova" panose="020B0602020104020203" pitchFamily="34" charset="0"/>
              </a:rPr>
              <a:t>forget</a:t>
            </a:r>
            <a:r>
              <a:rPr lang="de-AT" sz="1100" dirty="0">
                <a:latin typeface="Gill Sans Nova" panose="020B0602020104020203" pitchFamily="34" charset="0"/>
              </a:rPr>
              <a:t>. Show </a:t>
            </a:r>
            <a:r>
              <a:rPr lang="de-AT" sz="1100" dirty="0" err="1">
                <a:latin typeface="Gill Sans Nova" panose="020B0602020104020203" pitchFamily="34" charset="0"/>
              </a:rPr>
              <a:t>me</a:t>
            </a:r>
            <a:r>
              <a:rPr lang="de-AT" sz="1100" dirty="0">
                <a:latin typeface="Gill Sans Nova" panose="020B0602020104020203" pitchFamily="34" charset="0"/>
              </a:rPr>
              <a:t>, </a:t>
            </a:r>
            <a:r>
              <a:rPr lang="de-AT" sz="1100" dirty="0" err="1">
                <a:latin typeface="Gill Sans Nova" panose="020B0602020104020203" pitchFamily="34" charset="0"/>
              </a:rPr>
              <a:t>and</a:t>
            </a:r>
            <a:r>
              <a:rPr lang="de-AT" sz="1100" dirty="0">
                <a:latin typeface="Gill Sans Nova" panose="020B0602020104020203" pitchFamily="34" charset="0"/>
              </a:rPr>
              <a:t> I </a:t>
            </a:r>
            <a:r>
              <a:rPr lang="de-AT" sz="1100" dirty="0" err="1">
                <a:latin typeface="Gill Sans Nova" panose="020B0602020104020203" pitchFamily="34" charset="0"/>
              </a:rPr>
              <a:t>may</a:t>
            </a:r>
            <a:r>
              <a:rPr lang="de-AT" sz="1100" dirty="0">
                <a:latin typeface="Gill Sans Nova" panose="020B0602020104020203" pitchFamily="34" charset="0"/>
              </a:rPr>
              <a:t> </a:t>
            </a:r>
            <a:r>
              <a:rPr lang="de-AT" sz="1100" dirty="0" err="1">
                <a:latin typeface="Gill Sans Nova" panose="020B0602020104020203" pitchFamily="34" charset="0"/>
              </a:rPr>
              <a:t>remember</a:t>
            </a:r>
            <a:r>
              <a:rPr lang="de-AT" sz="1100" dirty="0">
                <a:latin typeface="Gill Sans Nova" panose="020B0602020104020203" pitchFamily="34" charset="0"/>
              </a:rPr>
              <a:t>. </a:t>
            </a:r>
            <a:r>
              <a:rPr lang="de-AT" sz="1100" dirty="0" err="1">
                <a:latin typeface="Gill Sans Nova" panose="020B0602020104020203" pitchFamily="34" charset="0"/>
              </a:rPr>
              <a:t>Involve</a:t>
            </a:r>
            <a:r>
              <a:rPr lang="de-AT" sz="1100" dirty="0">
                <a:latin typeface="Gill Sans Nova" panose="020B0602020104020203" pitchFamily="34" charset="0"/>
              </a:rPr>
              <a:t> </a:t>
            </a:r>
            <a:r>
              <a:rPr lang="de-AT" sz="1100" dirty="0" err="1">
                <a:latin typeface="Gill Sans Nova" panose="020B0602020104020203" pitchFamily="34" charset="0"/>
              </a:rPr>
              <a:t>me</a:t>
            </a:r>
            <a:r>
              <a:rPr lang="de-AT" sz="1100" dirty="0">
                <a:latin typeface="Gill Sans Nova" panose="020B0602020104020203" pitchFamily="34" charset="0"/>
              </a:rPr>
              <a:t>, </a:t>
            </a:r>
            <a:r>
              <a:rPr lang="de-AT" sz="1100" dirty="0" err="1">
                <a:latin typeface="Gill Sans Nova" panose="020B0602020104020203" pitchFamily="34" charset="0"/>
              </a:rPr>
              <a:t>and</a:t>
            </a:r>
            <a:r>
              <a:rPr lang="de-AT" sz="1100" dirty="0">
                <a:latin typeface="Gill Sans Nova" panose="020B0602020104020203" pitchFamily="34" charset="0"/>
              </a:rPr>
              <a:t> I will </a:t>
            </a:r>
            <a:r>
              <a:rPr lang="de-AT" sz="1100" dirty="0" err="1">
                <a:latin typeface="Gill Sans Nova" panose="020B0602020104020203" pitchFamily="34" charset="0"/>
              </a:rPr>
              <a:t>understand</a:t>
            </a:r>
            <a:r>
              <a:rPr lang="de-AT" sz="1100" dirty="0">
                <a:latin typeface="Gill Sans Nova" panose="020B0602020104020203" pitchFamily="34" charset="0"/>
              </a:rPr>
              <a:t>.“ </a:t>
            </a:r>
            <a:r>
              <a:rPr lang="de-AT" sz="1000" i="1" dirty="0">
                <a:latin typeface="Gill Sans Nova" panose="020B0602020104020203" pitchFamily="34" charset="0"/>
              </a:rPr>
              <a:t>                                     </a:t>
            </a:r>
            <a:r>
              <a:rPr lang="de-AT" sz="1000" i="1" dirty="0" err="1">
                <a:latin typeface="Gill Sans Nova" panose="020B0602020104020203" pitchFamily="34" charset="0"/>
              </a:rPr>
              <a:t>Confuzius</a:t>
            </a:r>
            <a:r>
              <a:rPr lang="de-AT" sz="1000" i="1" dirty="0">
                <a:latin typeface="Gill Sans Nova" panose="020B0602020104020203" pitchFamily="34" charset="0"/>
              </a:rPr>
              <a:t> 450 BC</a:t>
            </a:r>
          </a:p>
          <a:p>
            <a:endParaRPr lang="de-AT" dirty="0"/>
          </a:p>
        </p:txBody>
      </p:sp>
      <p:sp>
        <p:nvSpPr>
          <p:cNvPr id="4" name="Foliennummernplatzhalter 3"/>
          <p:cNvSpPr>
            <a:spLocks noGrp="1"/>
          </p:cNvSpPr>
          <p:nvPr>
            <p:ph type="sldNum" sz="quarter" idx="10"/>
          </p:nvPr>
        </p:nvSpPr>
        <p:spPr/>
        <p:txBody>
          <a:bodyPr/>
          <a:lstStyle/>
          <a:p>
            <a:fld id="{FA899346-64E9-B145-BF6A-ABB24EBF89FA}" type="slidenum">
              <a:rPr lang="de-AT" smtClean="0">
                <a:solidFill>
                  <a:prstClr val="black"/>
                </a:solidFill>
              </a:rPr>
              <a:pPr/>
              <a:t>84</a:t>
            </a:fld>
            <a:endParaRPr lang="de-AT">
              <a:solidFill>
                <a:prstClr val="black"/>
              </a:solidFill>
            </a:endParaRPr>
          </a:p>
        </p:txBody>
      </p:sp>
    </p:spTree>
    <p:extLst>
      <p:ext uri="{BB962C8B-B14F-4D97-AF65-F5344CB8AC3E}">
        <p14:creationId xmlns:p14="http://schemas.microsoft.com/office/powerpoint/2010/main" val="808446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smtClean="0"/>
              <a:t>This </a:t>
            </a:r>
            <a:r>
              <a:rPr lang="de-AT" dirty="0" err="1" smtClean="0"/>
              <a:t>is</a:t>
            </a:r>
            <a:r>
              <a:rPr lang="de-AT" dirty="0" smtClean="0"/>
              <a:t> Austria, </a:t>
            </a:r>
            <a:r>
              <a:rPr lang="de-AT" dirty="0" err="1" smtClean="0"/>
              <a:t>we</a:t>
            </a:r>
            <a:r>
              <a:rPr lang="de-AT" dirty="0" smtClean="0"/>
              <a:t> like </a:t>
            </a:r>
            <a:r>
              <a:rPr lang="de-AT" dirty="0" err="1" smtClean="0"/>
              <a:t>to</a:t>
            </a:r>
            <a:r>
              <a:rPr lang="de-AT" dirty="0" smtClean="0"/>
              <a:t> stick </a:t>
            </a:r>
            <a:r>
              <a:rPr lang="de-AT" dirty="0" err="1" smtClean="0"/>
              <a:t>to</a:t>
            </a:r>
            <a:r>
              <a:rPr lang="de-AT" dirty="0" smtClean="0"/>
              <a:t> </a:t>
            </a:r>
            <a:r>
              <a:rPr lang="de-AT" dirty="0" err="1" smtClean="0"/>
              <a:t>traditions</a:t>
            </a:r>
            <a:r>
              <a:rPr lang="de-AT" dirty="0" smtClean="0"/>
              <a:t>: traditional</a:t>
            </a:r>
            <a:r>
              <a:rPr lang="de-AT" baseline="0" dirty="0" smtClean="0"/>
              <a:t> </a:t>
            </a:r>
            <a:r>
              <a:rPr lang="de-AT" baseline="0" dirty="0" err="1" smtClean="0"/>
              <a:t>role</a:t>
            </a:r>
            <a:r>
              <a:rPr lang="de-AT" baseline="0" dirty="0" smtClean="0"/>
              <a:t> </a:t>
            </a:r>
            <a:r>
              <a:rPr lang="de-AT" baseline="0" dirty="0" err="1" smtClean="0"/>
              <a:t>of</a:t>
            </a:r>
            <a:r>
              <a:rPr lang="de-AT" baseline="0" dirty="0" smtClean="0"/>
              <a:t> </a:t>
            </a:r>
            <a:r>
              <a:rPr lang="de-AT" baseline="0" dirty="0" err="1" smtClean="0"/>
              <a:t>the</a:t>
            </a:r>
            <a:r>
              <a:rPr lang="de-AT" baseline="0" dirty="0" smtClean="0"/>
              <a:t> </a:t>
            </a:r>
            <a:r>
              <a:rPr lang="de-AT" baseline="0" dirty="0" err="1" smtClean="0"/>
              <a:t>pharmacist</a:t>
            </a:r>
            <a:r>
              <a:rPr lang="de-AT" baseline="0" dirty="0" smtClean="0"/>
              <a:t> </a:t>
            </a:r>
            <a:r>
              <a:rPr lang="de-AT" baseline="0" dirty="0" err="1" smtClean="0"/>
              <a:t>is</a:t>
            </a:r>
            <a:r>
              <a:rPr lang="de-AT" baseline="0" dirty="0" smtClean="0"/>
              <a:t> still </a:t>
            </a:r>
            <a:r>
              <a:rPr lang="de-AT" baseline="0" dirty="0" err="1" smtClean="0"/>
              <a:t>dispensing</a:t>
            </a:r>
            <a:r>
              <a:rPr lang="de-AT" baseline="0" dirty="0" smtClean="0"/>
              <a:t> </a:t>
            </a:r>
            <a:r>
              <a:rPr lang="de-AT" baseline="0" dirty="0" err="1" smtClean="0"/>
              <a:t>and</a:t>
            </a:r>
            <a:r>
              <a:rPr lang="de-AT" baseline="0" dirty="0" smtClean="0"/>
              <a:t> </a:t>
            </a:r>
            <a:r>
              <a:rPr lang="de-AT" baseline="0" dirty="0" err="1" smtClean="0"/>
              <a:t>compounding</a:t>
            </a:r>
            <a:r>
              <a:rPr lang="de-AT" baseline="0" dirty="0" smtClean="0"/>
              <a:t>. New </a:t>
            </a:r>
            <a:r>
              <a:rPr lang="de-AT" baseline="0" dirty="0" err="1" smtClean="0"/>
              <a:t>roles</a:t>
            </a:r>
            <a:r>
              <a:rPr lang="de-AT" baseline="0" dirty="0" smtClean="0"/>
              <a:t>: </a:t>
            </a:r>
            <a:r>
              <a:rPr lang="de-AT" baseline="0" dirty="0" err="1" smtClean="0"/>
              <a:t>counselling</a:t>
            </a:r>
            <a:r>
              <a:rPr lang="de-AT" baseline="0" dirty="0" smtClean="0"/>
              <a:t> </a:t>
            </a:r>
            <a:r>
              <a:rPr lang="de-AT" baseline="0" dirty="0" err="1" smtClean="0"/>
              <a:t>patients</a:t>
            </a:r>
            <a:r>
              <a:rPr lang="de-AT" baseline="0" dirty="0" smtClean="0"/>
              <a:t> </a:t>
            </a:r>
            <a:r>
              <a:rPr lang="de-AT" baseline="0" dirty="0" err="1" smtClean="0"/>
              <a:t>beyond</a:t>
            </a:r>
            <a:r>
              <a:rPr lang="de-AT" baseline="0" dirty="0" smtClean="0"/>
              <a:t> </a:t>
            </a:r>
            <a:r>
              <a:rPr lang="de-AT" baseline="0" dirty="0" err="1" smtClean="0"/>
              <a:t>basic</a:t>
            </a:r>
            <a:r>
              <a:rPr lang="de-AT" baseline="0" dirty="0" smtClean="0"/>
              <a:t> </a:t>
            </a:r>
            <a:r>
              <a:rPr lang="de-AT" baseline="0" dirty="0" err="1" smtClean="0"/>
              <a:t>information</a:t>
            </a:r>
            <a:r>
              <a:rPr lang="de-AT" baseline="0" dirty="0" smtClean="0"/>
              <a:t>, </a:t>
            </a:r>
            <a:r>
              <a:rPr lang="de-AT" baseline="0" dirty="0" err="1" smtClean="0"/>
              <a:t>medication</a:t>
            </a:r>
            <a:r>
              <a:rPr lang="de-AT" baseline="0" dirty="0" smtClean="0"/>
              <a:t> </a:t>
            </a:r>
            <a:r>
              <a:rPr lang="de-AT" baseline="0" dirty="0" err="1" smtClean="0"/>
              <a:t>reviews</a:t>
            </a:r>
            <a:r>
              <a:rPr lang="de-AT" baseline="0" dirty="0" smtClean="0"/>
              <a:t>, </a:t>
            </a:r>
            <a:r>
              <a:rPr lang="de-AT" baseline="0" dirty="0" err="1" smtClean="0"/>
              <a:t>more</a:t>
            </a:r>
            <a:r>
              <a:rPr lang="de-AT" baseline="0" dirty="0" smtClean="0"/>
              <a:t> </a:t>
            </a:r>
            <a:r>
              <a:rPr lang="de-AT" baseline="0" dirty="0" err="1" smtClean="0"/>
              <a:t>clinically</a:t>
            </a:r>
            <a:r>
              <a:rPr lang="de-AT" baseline="0" dirty="0" smtClean="0"/>
              <a:t> </a:t>
            </a:r>
            <a:r>
              <a:rPr lang="de-AT" baseline="0" dirty="0" err="1" smtClean="0"/>
              <a:t>orientated</a:t>
            </a:r>
            <a:r>
              <a:rPr lang="de-AT" baseline="0" dirty="0" smtClean="0"/>
              <a:t> </a:t>
            </a:r>
            <a:r>
              <a:rPr lang="de-AT" baseline="0" dirty="0" err="1" smtClean="0"/>
              <a:t>tasks</a:t>
            </a:r>
            <a:endParaRPr lang="de-AT" dirty="0"/>
          </a:p>
        </p:txBody>
      </p:sp>
      <p:sp>
        <p:nvSpPr>
          <p:cNvPr id="4" name="Foliennummernplatzhalter 3"/>
          <p:cNvSpPr>
            <a:spLocks noGrp="1"/>
          </p:cNvSpPr>
          <p:nvPr>
            <p:ph type="sldNum" sz="quarter" idx="10"/>
          </p:nvPr>
        </p:nvSpPr>
        <p:spPr/>
        <p:txBody>
          <a:bodyPr/>
          <a:lstStyle/>
          <a:p>
            <a:fld id="{FA899346-64E9-B145-BF6A-ABB24EBF89FA}" type="slidenum">
              <a:rPr lang="de-AT" smtClean="0">
                <a:solidFill>
                  <a:prstClr val="black"/>
                </a:solidFill>
              </a:rPr>
              <a:pPr/>
              <a:t>85</a:t>
            </a:fld>
            <a:endParaRPr lang="de-AT" dirty="0">
              <a:solidFill>
                <a:prstClr val="black"/>
              </a:solidFill>
            </a:endParaRPr>
          </a:p>
        </p:txBody>
      </p:sp>
    </p:spTree>
    <p:extLst>
      <p:ext uri="{BB962C8B-B14F-4D97-AF65-F5344CB8AC3E}">
        <p14:creationId xmlns:p14="http://schemas.microsoft.com/office/powerpoint/2010/main" val="30431069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smtClean="0"/>
              <a:t>Vergleich Sprache/Musik </a:t>
            </a:r>
            <a:r>
              <a:rPr lang="de-AT" dirty="0" smtClean="0"/>
              <a:t>lernen</a:t>
            </a:r>
            <a:endParaRPr lang="de-AT" dirty="0"/>
          </a:p>
        </p:txBody>
      </p:sp>
      <p:sp>
        <p:nvSpPr>
          <p:cNvPr id="4" name="Foliennummernplatzhalter 3"/>
          <p:cNvSpPr>
            <a:spLocks noGrp="1"/>
          </p:cNvSpPr>
          <p:nvPr>
            <p:ph type="sldNum" sz="quarter" idx="10"/>
          </p:nvPr>
        </p:nvSpPr>
        <p:spPr/>
        <p:txBody>
          <a:bodyPr/>
          <a:lstStyle/>
          <a:p>
            <a:fld id="{FA899346-64E9-B145-BF6A-ABB24EBF89FA}" type="slidenum">
              <a:rPr lang="de-AT" smtClean="0">
                <a:solidFill>
                  <a:prstClr val="black"/>
                </a:solidFill>
              </a:rPr>
              <a:pPr/>
              <a:t>86</a:t>
            </a:fld>
            <a:endParaRPr lang="de-AT">
              <a:solidFill>
                <a:prstClr val="black"/>
              </a:solidFill>
            </a:endParaRPr>
          </a:p>
        </p:txBody>
      </p:sp>
    </p:spTree>
    <p:extLst>
      <p:ext uri="{BB962C8B-B14F-4D97-AF65-F5344CB8AC3E}">
        <p14:creationId xmlns:p14="http://schemas.microsoft.com/office/powerpoint/2010/main" val="22156414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FA899346-64E9-B145-BF6A-ABB24EBF89FA}" type="slidenum">
              <a:rPr lang="de-AT" smtClean="0">
                <a:solidFill>
                  <a:prstClr val="black"/>
                </a:solidFill>
              </a:rPr>
              <a:pPr/>
              <a:t>87</a:t>
            </a:fld>
            <a:endParaRPr lang="de-AT" dirty="0">
              <a:solidFill>
                <a:prstClr val="black"/>
              </a:solidFill>
            </a:endParaRPr>
          </a:p>
        </p:txBody>
      </p:sp>
    </p:spTree>
    <p:extLst>
      <p:ext uri="{BB962C8B-B14F-4D97-AF65-F5344CB8AC3E}">
        <p14:creationId xmlns:p14="http://schemas.microsoft.com/office/powerpoint/2010/main" val="14727341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err="1" smtClean="0"/>
              <a:t>You</a:t>
            </a:r>
            <a:r>
              <a:rPr lang="de-AT" dirty="0" smtClean="0"/>
              <a:t> </a:t>
            </a:r>
            <a:r>
              <a:rPr lang="de-AT" dirty="0" err="1" smtClean="0"/>
              <a:t>could</a:t>
            </a:r>
            <a:r>
              <a:rPr lang="de-AT" dirty="0" smtClean="0"/>
              <a:t> </a:t>
            </a:r>
            <a:r>
              <a:rPr lang="de-AT" dirty="0" err="1" smtClean="0"/>
              <a:t>ask</a:t>
            </a:r>
            <a:r>
              <a:rPr lang="de-AT" dirty="0" smtClean="0"/>
              <a:t> </a:t>
            </a:r>
            <a:r>
              <a:rPr lang="de-AT" dirty="0" err="1" smtClean="0"/>
              <a:t>yourself</a:t>
            </a:r>
            <a:r>
              <a:rPr lang="de-AT" dirty="0" smtClean="0"/>
              <a:t>, </a:t>
            </a:r>
            <a:r>
              <a:rPr lang="de-AT" dirty="0" err="1" smtClean="0"/>
              <a:t>why</a:t>
            </a:r>
            <a:r>
              <a:rPr lang="de-AT" dirty="0" smtClean="0"/>
              <a:t> </a:t>
            </a:r>
            <a:r>
              <a:rPr lang="de-AT" dirty="0" err="1" smtClean="0"/>
              <a:t>would</a:t>
            </a:r>
            <a:r>
              <a:rPr lang="de-AT" dirty="0" smtClean="0"/>
              <a:t> </a:t>
            </a:r>
            <a:r>
              <a:rPr lang="de-AT" dirty="0" err="1" smtClean="0"/>
              <a:t>anyone</a:t>
            </a:r>
            <a:r>
              <a:rPr lang="de-AT" dirty="0" smtClean="0"/>
              <a:t> do </a:t>
            </a:r>
            <a:r>
              <a:rPr lang="de-AT" dirty="0" err="1" smtClean="0"/>
              <a:t>this</a:t>
            </a:r>
            <a:r>
              <a:rPr lang="de-AT" dirty="0" smtClean="0"/>
              <a:t>? </a:t>
            </a:r>
          </a:p>
          <a:p>
            <a:r>
              <a:rPr lang="de-AT" dirty="0" smtClean="0"/>
              <a:t>The same </a:t>
            </a:r>
            <a:r>
              <a:rPr lang="de-AT" dirty="0" err="1" smtClean="0"/>
              <a:t>reason</a:t>
            </a:r>
            <a:r>
              <a:rPr lang="de-AT" dirty="0" smtClean="0"/>
              <a:t> </a:t>
            </a:r>
            <a:r>
              <a:rPr lang="de-AT" dirty="0" err="1" smtClean="0"/>
              <a:t>why</a:t>
            </a:r>
            <a:r>
              <a:rPr lang="de-AT" dirty="0" smtClean="0"/>
              <a:t> </a:t>
            </a:r>
            <a:r>
              <a:rPr lang="de-AT" dirty="0" err="1" smtClean="0"/>
              <a:t>people</a:t>
            </a:r>
            <a:r>
              <a:rPr lang="de-AT" dirty="0" smtClean="0"/>
              <a:t> </a:t>
            </a:r>
            <a:r>
              <a:rPr lang="de-AT" dirty="0" err="1" smtClean="0"/>
              <a:t>climb</a:t>
            </a:r>
            <a:r>
              <a:rPr lang="de-AT" dirty="0" smtClean="0"/>
              <a:t> a </a:t>
            </a:r>
            <a:r>
              <a:rPr lang="de-AT" dirty="0" err="1" smtClean="0"/>
              <a:t>mountain</a:t>
            </a:r>
            <a:r>
              <a:rPr lang="de-AT" dirty="0" smtClean="0"/>
              <a:t> – </a:t>
            </a:r>
            <a:r>
              <a:rPr lang="de-AT" dirty="0" err="1" smtClean="0"/>
              <a:t>because</a:t>
            </a:r>
            <a:r>
              <a:rPr lang="de-AT" baseline="0" dirty="0" smtClean="0"/>
              <a:t> </a:t>
            </a:r>
            <a:r>
              <a:rPr lang="de-AT" baseline="0" dirty="0" err="1" smtClean="0"/>
              <a:t>it´s</a:t>
            </a:r>
            <a:r>
              <a:rPr lang="de-AT" baseline="0" dirty="0" smtClean="0"/>
              <a:t> </a:t>
            </a:r>
            <a:r>
              <a:rPr lang="de-AT" baseline="0" dirty="0" err="1" smtClean="0"/>
              <a:t>fun</a:t>
            </a:r>
            <a:r>
              <a:rPr lang="de-AT" baseline="0" dirty="0" smtClean="0"/>
              <a:t>, </a:t>
            </a:r>
            <a:r>
              <a:rPr lang="de-AT" baseline="0" dirty="0" err="1" smtClean="0"/>
              <a:t>clinical</a:t>
            </a:r>
            <a:r>
              <a:rPr lang="de-AT" baseline="0" dirty="0" smtClean="0"/>
              <a:t> </a:t>
            </a:r>
            <a:r>
              <a:rPr lang="de-AT" baseline="0" dirty="0" err="1" smtClean="0"/>
              <a:t>pharmacy</a:t>
            </a:r>
            <a:r>
              <a:rPr lang="de-AT" baseline="0" dirty="0" smtClean="0"/>
              <a:t> </a:t>
            </a:r>
            <a:r>
              <a:rPr lang="de-AT" baseline="0" dirty="0" err="1" smtClean="0"/>
              <a:t>is</a:t>
            </a:r>
            <a:r>
              <a:rPr lang="de-AT" baseline="0" dirty="0" smtClean="0"/>
              <a:t> </a:t>
            </a:r>
            <a:r>
              <a:rPr lang="de-AT" baseline="0" dirty="0" err="1" smtClean="0"/>
              <a:t>fun</a:t>
            </a:r>
            <a:endParaRPr lang="de-AT" baseline="0" dirty="0" smtClean="0"/>
          </a:p>
          <a:p>
            <a:r>
              <a:rPr lang="de-AT" baseline="0" dirty="0" err="1" smtClean="0"/>
              <a:t>you</a:t>
            </a:r>
            <a:r>
              <a:rPr lang="de-AT" baseline="0" dirty="0" smtClean="0"/>
              <a:t> </a:t>
            </a:r>
            <a:r>
              <a:rPr lang="de-AT" baseline="0" dirty="0" err="1" smtClean="0"/>
              <a:t>have</a:t>
            </a:r>
            <a:r>
              <a:rPr lang="de-AT" baseline="0" dirty="0" smtClean="0"/>
              <a:t> </a:t>
            </a:r>
            <a:r>
              <a:rPr lang="de-AT" baseline="0" dirty="0" err="1" smtClean="0"/>
              <a:t>to</a:t>
            </a:r>
            <a:r>
              <a:rPr lang="de-AT" baseline="0" dirty="0" smtClean="0"/>
              <a:t> </a:t>
            </a:r>
            <a:r>
              <a:rPr lang="de-AT" baseline="0" dirty="0" err="1" smtClean="0"/>
              <a:t>get</a:t>
            </a:r>
            <a:r>
              <a:rPr lang="de-AT" baseline="0" dirty="0" smtClean="0"/>
              <a:t> out </a:t>
            </a:r>
            <a:r>
              <a:rPr lang="de-AT" baseline="0" dirty="0" err="1" smtClean="0"/>
              <a:t>of</a:t>
            </a:r>
            <a:r>
              <a:rPr lang="de-AT" baseline="0" dirty="0" smtClean="0"/>
              <a:t> </a:t>
            </a:r>
            <a:r>
              <a:rPr lang="de-AT" baseline="0" dirty="0" err="1" smtClean="0"/>
              <a:t>your</a:t>
            </a:r>
            <a:r>
              <a:rPr lang="de-AT" baseline="0" dirty="0" smtClean="0"/>
              <a:t> </a:t>
            </a:r>
            <a:r>
              <a:rPr lang="de-AT" baseline="0" dirty="0" err="1" smtClean="0"/>
              <a:t>comfort</a:t>
            </a:r>
            <a:r>
              <a:rPr lang="de-AT" baseline="0" dirty="0" smtClean="0"/>
              <a:t> </a:t>
            </a:r>
            <a:r>
              <a:rPr lang="de-AT" baseline="0" dirty="0" err="1" smtClean="0"/>
              <a:t>zone</a:t>
            </a:r>
            <a:r>
              <a:rPr lang="de-AT" baseline="0" dirty="0" smtClean="0"/>
              <a:t> </a:t>
            </a:r>
            <a:r>
              <a:rPr lang="de-AT" baseline="0" dirty="0" err="1" smtClean="0"/>
              <a:t>and</a:t>
            </a:r>
            <a:r>
              <a:rPr lang="de-AT" baseline="0" dirty="0" smtClean="0"/>
              <a:t> </a:t>
            </a:r>
            <a:r>
              <a:rPr lang="de-AT" baseline="0" dirty="0" err="1" smtClean="0"/>
              <a:t>it</a:t>
            </a:r>
            <a:r>
              <a:rPr lang="de-AT" baseline="0" dirty="0" smtClean="0"/>
              <a:t> </a:t>
            </a:r>
            <a:r>
              <a:rPr lang="de-AT" baseline="0" dirty="0" err="1" smtClean="0"/>
              <a:t>broadens</a:t>
            </a:r>
            <a:r>
              <a:rPr lang="de-AT" baseline="0" dirty="0" smtClean="0"/>
              <a:t> </a:t>
            </a:r>
            <a:r>
              <a:rPr lang="de-AT" baseline="0" dirty="0" err="1" smtClean="0"/>
              <a:t>you</a:t>
            </a:r>
            <a:r>
              <a:rPr lang="de-AT" baseline="0" dirty="0" smtClean="0"/>
              <a:t> </a:t>
            </a:r>
            <a:r>
              <a:rPr lang="de-AT" baseline="0" dirty="0" err="1" smtClean="0"/>
              <a:t>horizon</a:t>
            </a:r>
            <a:r>
              <a:rPr lang="de-AT" baseline="0" dirty="0" smtClean="0"/>
              <a:t>. </a:t>
            </a:r>
            <a:r>
              <a:rPr lang="de-AT" dirty="0" smtClean="0"/>
              <a:t> </a:t>
            </a:r>
          </a:p>
          <a:p>
            <a:endParaRPr lang="de-AT" dirty="0"/>
          </a:p>
        </p:txBody>
      </p:sp>
      <p:sp>
        <p:nvSpPr>
          <p:cNvPr id="4" name="Foliennummernplatzhalter 3"/>
          <p:cNvSpPr>
            <a:spLocks noGrp="1"/>
          </p:cNvSpPr>
          <p:nvPr>
            <p:ph type="sldNum" sz="quarter" idx="10"/>
          </p:nvPr>
        </p:nvSpPr>
        <p:spPr/>
        <p:txBody>
          <a:bodyPr/>
          <a:lstStyle/>
          <a:p>
            <a:fld id="{FA899346-64E9-B145-BF6A-ABB24EBF89FA}" type="slidenum">
              <a:rPr lang="de-AT" smtClean="0">
                <a:solidFill>
                  <a:prstClr val="black"/>
                </a:solidFill>
              </a:rPr>
              <a:pPr/>
              <a:t>89</a:t>
            </a:fld>
            <a:endParaRPr lang="de-AT">
              <a:solidFill>
                <a:prstClr val="black"/>
              </a:solidFill>
            </a:endParaRPr>
          </a:p>
        </p:txBody>
      </p:sp>
    </p:spTree>
    <p:extLst>
      <p:ext uri="{BB962C8B-B14F-4D97-AF65-F5344CB8AC3E}">
        <p14:creationId xmlns:p14="http://schemas.microsoft.com/office/powerpoint/2010/main" val="197149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pitchFamily="-10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08" charset="0"/>
                <a:ea typeface="ヒラギノ角ゴ Pro W3" pitchFamily="-110" charset="-128"/>
              </a:defRPr>
            </a:lvl1pPr>
            <a:lvl2pPr marL="742950" indent="-285750" eaLnBrk="0" hangingPunct="0">
              <a:defRPr sz="2400">
                <a:solidFill>
                  <a:schemeClr val="tx1"/>
                </a:solidFill>
                <a:latin typeface="Times" pitchFamily="-108" charset="0"/>
                <a:ea typeface="ヒラギノ角ゴ Pro W3" pitchFamily="-110" charset="-128"/>
              </a:defRPr>
            </a:lvl2pPr>
            <a:lvl3pPr marL="1143000" indent="-228600" eaLnBrk="0" hangingPunct="0">
              <a:defRPr sz="2400">
                <a:solidFill>
                  <a:schemeClr val="tx1"/>
                </a:solidFill>
                <a:latin typeface="Times" pitchFamily="-108" charset="0"/>
                <a:ea typeface="ヒラギノ角ゴ Pro W3" pitchFamily="-110" charset="-128"/>
              </a:defRPr>
            </a:lvl3pPr>
            <a:lvl4pPr marL="1600200" indent="-228600" eaLnBrk="0" hangingPunct="0">
              <a:defRPr sz="2400">
                <a:solidFill>
                  <a:schemeClr val="tx1"/>
                </a:solidFill>
                <a:latin typeface="Times" pitchFamily="-108" charset="0"/>
                <a:ea typeface="ヒラギノ角ゴ Pro W3" pitchFamily="-110" charset="-128"/>
              </a:defRPr>
            </a:lvl4pPr>
            <a:lvl5pPr marL="2057400" indent="-228600" eaLnBrk="0" hangingPunct="0">
              <a:defRPr sz="2400">
                <a:solidFill>
                  <a:schemeClr val="tx1"/>
                </a:solidFill>
                <a:latin typeface="Times" pitchFamily="-108" charset="0"/>
                <a:ea typeface="ヒラギノ角ゴ Pro W3" pitchFamily="-110" charset="-128"/>
              </a:defRPr>
            </a:lvl5pPr>
            <a:lvl6pPr marL="2514600" indent="-228600" eaLnBrk="0" fontAlgn="base" hangingPunct="0">
              <a:spcBef>
                <a:spcPct val="0"/>
              </a:spcBef>
              <a:spcAft>
                <a:spcPct val="0"/>
              </a:spcAft>
              <a:defRPr sz="2400">
                <a:solidFill>
                  <a:schemeClr val="tx1"/>
                </a:solidFill>
                <a:latin typeface="Times" pitchFamily="-108" charset="0"/>
                <a:ea typeface="ヒラギノ角ゴ Pro W3" pitchFamily="-110" charset="-128"/>
              </a:defRPr>
            </a:lvl6pPr>
            <a:lvl7pPr marL="2971800" indent="-228600" eaLnBrk="0" fontAlgn="base" hangingPunct="0">
              <a:spcBef>
                <a:spcPct val="0"/>
              </a:spcBef>
              <a:spcAft>
                <a:spcPct val="0"/>
              </a:spcAft>
              <a:defRPr sz="2400">
                <a:solidFill>
                  <a:schemeClr val="tx1"/>
                </a:solidFill>
                <a:latin typeface="Times" pitchFamily="-108" charset="0"/>
                <a:ea typeface="ヒラギノ角ゴ Pro W3" pitchFamily="-110" charset="-128"/>
              </a:defRPr>
            </a:lvl7pPr>
            <a:lvl8pPr marL="3429000" indent="-228600" eaLnBrk="0" fontAlgn="base" hangingPunct="0">
              <a:spcBef>
                <a:spcPct val="0"/>
              </a:spcBef>
              <a:spcAft>
                <a:spcPct val="0"/>
              </a:spcAft>
              <a:defRPr sz="2400">
                <a:solidFill>
                  <a:schemeClr val="tx1"/>
                </a:solidFill>
                <a:latin typeface="Times" pitchFamily="-108" charset="0"/>
                <a:ea typeface="ヒラギノ角ゴ Pro W3" pitchFamily="-110" charset="-128"/>
              </a:defRPr>
            </a:lvl8pPr>
            <a:lvl9pPr marL="3886200" indent="-228600" eaLnBrk="0" fontAlgn="base" hangingPunct="0">
              <a:spcBef>
                <a:spcPct val="0"/>
              </a:spcBef>
              <a:spcAft>
                <a:spcPct val="0"/>
              </a:spcAft>
              <a:defRPr sz="2400">
                <a:solidFill>
                  <a:schemeClr val="tx1"/>
                </a:solidFill>
                <a:latin typeface="Times" pitchFamily="-108" charset="0"/>
                <a:ea typeface="ヒラギノ角ゴ Pro W3" pitchFamily="-110" charset="-128"/>
              </a:defRPr>
            </a:lvl9pPr>
          </a:lstStyle>
          <a:p>
            <a:fld id="{0272B45C-CD88-4865-AD3F-21F7C897A493}" type="slidenum">
              <a:rPr lang="de-DE" sz="1200" smtClean="0">
                <a:solidFill>
                  <a:srgbClr val="000000"/>
                </a:solidFill>
              </a:rPr>
              <a:pPr/>
              <a:t>92</a:t>
            </a:fld>
            <a:endParaRPr lang="de-DE" sz="1200" smtClean="0">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de-DE" smtClean="0">
                <a:solidFill>
                  <a:srgbClr val="003366"/>
                </a:solidFill>
                <a:latin typeface="MetaBold-Roman" pitchFamily="34" charset="0"/>
              </a:rPr>
              <a:t>A training framework for clinical pharmacists practicing medication management was developed and implemented. </a:t>
            </a:r>
          </a:p>
          <a:p>
            <a:pPr marL="171450" indent="-171450">
              <a:buFontTx/>
              <a:buChar char="•"/>
            </a:pPr>
            <a:r>
              <a:rPr lang="en-US" altLang="de-DE" smtClean="0">
                <a:latin typeface="MetaNormal-Roman" pitchFamily="34" charset="0"/>
                <a:cs typeface="Times New Roman" pitchFamily="18" charset="0"/>
              </a:rPr>
              <a:t>The novel curriculum was designed in order to: </a:t>
            </a:r>
          </a:p>
          <a:p>
            <a:pPr marL="171450" indent="-171450">
              <a:buFontTx/>
              <a:buChar char="•"/>
            </a:pPr>
            <a:endParaRPr lang="de-DE" altLang="de-DE" smtClean="0">
              <a:latin typeface="Times" pitchFamily="-108" charset="0"/>
            </a:endParaRPr>
          </a:p>
        </p:txBody>
      </p:sp>
      <p:sp>
        <p:nvSpPr>
          <p:cNvPr id="174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pitchFamily="-108" charset="0"/>
                <a:ea typeface="ヒラギノ角ゴ Pro W3" pitchFamily="-110" charset="-128"/>
              </a:defRPr>
            </a:lvl1pPr>
            <a:lvl2pPr marL="742950" indent="-285750">
              <a:defRPr sz="1200">
                <a:solidFill>
                  <a:schemeClr val="tx1"/>
                </a:solidFill>
                <a:latin typeface="Times" pitchFamily="-108" charset="0"/>
                <a:ea typeface="ヒラギノ角ゴ Pro W3" pitchFamily="-110" charset="-128"/>
              </a:defRPr>
            </a:lvl2pPr>
            <a:lvl3pPr marL="1143000" indent="-228600">
              <a:defRPr sz="1200">
                <a:solidFill>
                  <a:schemeClr val="tx1"/>
                </a:solidFill>
                <a:latin typeface="Times" pitchFamily="-108" charset="0"/>
                <a:ea typeface="ヒラギノ角ゴ Pro W3" pitchFamily="-110" charset="-128"/>
              </a:defRPr>
            </a:lvl3pPr>
            <a:lvl4pPr marL="1600200" indent="-228600">
              <a:defRPr sz="1200">
                <a:solidFill>
                  <a:schemeClr val="tx1"/>
                </a:solidFill>
                <a:latin typeface="Times" pitchFamily="-108" charset="0"/>
                <a:ea typeface="ヒラギノ角ゴ Pro W3" pitchFamily="-110" charset="-128"/>
              </a:defRPr>
            </a:lvl4pPr>
            <a:lvl5pPr marL="2057400" indent="-228600">
              <a:defRPr sz="1200">
                <a:solidFill>
                  <a:schemeClr val="tx1"/>
                </a:solidFill>
                <a:latin typeface="Times" pitchFamily="-108" charset="0"/>
                <a:ea typeface="ヒラギノ角ゴ Pro W3" pitchFamily="-110" charset="-128"/>
              </a:defRPr>
            </a:lvl5pPr>
            <a:lvl6pPr marL="25146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6pPr>
            <a:lvl7pPr marL="29718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7pPr>
            <a:lvl8pPr marL="34290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8pPr>
            <a:lvl9pPr marL="38862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9pPr>
          </a:lstStyle>
          <a:p>
            <a:fld id="{E8E9593C-4C29-464F-B71B-FC5F44C77D44}" type="slidenum">
              <a:rPr lang="de-DE" altLang="de-DE" smtClean="0">
                <a:solidFill>
                  <a:srgbClr val="000000"/>
                </a:solidFill>
              </a:rPr>
              <a:pPr/>
              <a:t>93</a:t>
            </a:fld>
            <a:endParaRPr lang="de-DE" altLang="de-DE" smtClean="0">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ln/>
        </p:spPr>
      </p:sp>
      <p:sp>
        <p:nvSpPr>
          <p:cNvPr id="1843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de-DE" smtClean="0">
                <a:latin typeface="MetaNormal-Roman" pitchFamily="34" charset="0"/>
                <a:cs typeface="Times New Roman" pitchFamily="18" charset="0"/>
              </a:rPr>
              <a:t>For improving drug safety, it is crucial to </a:t>
            </a:r>
            <a:r>
              <a:rPr lang="en-US" altLang="de-DE" smtClean="0">
                <a:solidFill>
                  <a:srgbClr val="003366"/>
                </a:solidFill>
                <a:latin typeface="MetaBold-Roman" pitchFamily="34" charset="0"/>
                <a:cs typeface="Times New Roman" pitchFamily="18" charset="0"/>
              </a:rPr>
              <a:t>develop and maintain core competencies in a multidisciplinary medical team. </a:t>
            </a:r>
          </a:p>
          <a:p>
            <a:pPr marL="171450" indent="-171450">
              <a:buFontTx/>
              <a:buChar char="•"/>
            </a:pPr>
            <a:endParaRPr lang="de-DE" altLang="de-DE" smtClean="0">
              <a:latin typeface="Times" pitchFamily="-108" charset="0"/>
            </a:endParaRPr>
          </a:p>
        </p:txBody>
      </p:sp>
      <p:sp>
        <p:nvSpPr>
          <p:cNvPr id="184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pitchFamily="-108" charset="0"/>
                <a:ea typeface="ヒラギノ角ゴ Pro W3" pitchFamily="-110" charset="-128"/>
              </a:defRPr>
            </a:lvl1pPr>
            <a:lvl2pPr marL="742950" indent="-285750">
              <a:defRPr sz="1200">
                <a:solidFill>
                  <a:schemeClr val="tx1"/>
                </a:solidFill>
                <a:latin typeface="Times" pitchFamily="-108" charset="0"/>
                <a:ea typeface="ヒラギノ角ゴ Pro W3" pitchFamily="-110" charset="-128"/>
              </a:defRPr>
            </a:lvl2pPr>
            <a:lvl3pPr marL="1143000" indent="-228600">
              <a:defRPr sz="1200">
                <a:solidFill>
                  <a:schemeClr val="tx1"/>
                </a:solidFill>
                <a:latin typeface="Times" pitchFamily="-108" charset="0"/>
                <a:ea typeface="ヒラギノ角ゴ Pro W3" pitchFamily="-110" charset="-128"/>
              </a:defRPr>
            </a:lvl3pPr>
            <a:lvl4pPr marL="1600200" indent="-228600">
              <a:defRPr sz="1200">
                <a:solidFill>
                  <a:schemeClr val="tx1"/>
                </a:solidFill>
                <a:latin typeface="Times" pitchFamily="-108" charset="0"/>
                <a:ea typeface="ヒラギノ角ゴ Pro W3" pitchFamily="-110" charset="-128"/>
              </a:defRPr>
            </a:lvl4pPr>
            <a:lvl5pPr marL="2057400" indent="-228600">
              <a:defRPr sz="1200">
                <a:solidFill>
                  <a:schemeClr val="tx1"/>
                </a:solidFill>
                <a:latin typeface="Times" pitchFamily="-108" charset="0"/>
                <a:ea typeface="ヒラギノ角ゴ Pro W3" pitchFamily="-110" charset="-128"/>
              </a:defRPr>
            </a:lvl5pPr>
            <a:lvl6pPr marL="25146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6pPr>
            <a:lvl7pPr marL="29718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7pPr>
            <a:lvl8pPr marL="34290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8pPr>
            <a:lvl9pPr marL="38862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9pPr>
          </a:lstStyle>
          <a:p>
            <a:fld id="{45F18EF6-5A6B-488E-89FD-4692D73C6BF9}" type="slidenum">
              <a:rPr lang="de-DE" altLang="de-DE" smtClean="0">
                <a:solidFill>
                  <a:srgbClr val="000000"/>
                </a:solidFill>
              </a:rPr>
              <a:pPr/>
              <a:t>94</a:t>
            </a:fld>
            <a:endParaRPr lang="de-DE" altLang="de-DE" smtClean="0">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de-DE" altLang="de-DE" smtClean="0">
              <a:latin typeface="Times" pitchFamily="-108" charset="0"/>
            </a:endParaRPr>
          </a:p>
        </p:txBody>
      </p:sp>
      <p:sp>
        <p:nvSpPr>
          <p:cNvPr id="194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pitchFamily="-108" charset="0"/>
                <a:ea typeface="ヒラギノ角ゴ Pro W3" pitchFamily="-110" charset="-128"/>
              </a:defRPr>
            </a:lvl1pPr>
            <a:lvl2pPr marL="742950" indent="-285750">
              <a:defRPr sz="1200">
                <a:solidFill>
                  <a:schemeClr val="tx1"/>
                </a:solidFill>
                <a:latin typeface="Times" pitchFamily="-108" charset="0"/>
                <a:ea typeface="ヒラギノ角ゴ Pro W3" pitchFamily="-110" charset="-128"/>
              </a:defRPr>
            </a:lvl2pPr>
            <a:lvl3pPr marL="1143000" indent="-228600">
              <a:defRPr sz="1200">
                <a:solidFill>
                  <a:schemeClr val="tx1"/>
                </a:solidFill>
                <a:latin typeface="Times" pitchFamily="-108" charset="0"/>
                <a:ea typeface="ヒラギノ角ゴ Pro W3" pitchFamily="-110" charset="-128"/>
              </a:defRPr>
            </a:lvl3pPr>
            <a:lvl4pPr marL="1600200" indent="-228600">
              <a:defRPr sz="1200">
                <a:solidFill>
                  <a:schemeClr val="tx1"/>
                </a:solidFill>
                <a:latin typeface="Times" pitchFamily="-108" charset="0"/>
                <a:ea typeface="ヒラギノ角ゴ Pro W3" pitchFamily="-110" charset="-128"/>
              </a:defRPr>
            </a:lvl4pPr>
            <a:lvl5pPr marL="2057400" indent="-228600">
              <a:defRPr sz="1200">
                <a:solidFill>
                  <a:schemeClr val="tx1"/>
                </a:solidFill>
                <a:latin typeface="Times" pitchFamily="-108" charset="0"/>
                <a:ea typeface="ヒラギノ角ゴ Pro W3" pitchFamily="-110" charset="-128"/>
              </a:defRPr>
            </a:lvl5pPr>
            <a:lvl6pPr marL="25146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6pPr>
            <a:lvl7pPr marL="29718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7pPr>
            <a:lvl8pPr marL="34290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8pPr>
            <a:lvl9pPr marL="38862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9pPr>
          </a:lstStyle>
          <a:p>
            <a:fld id="{80AFD90E-C8EC-4606-95FC-A910BA459E4B}" type="slidenum">
              <a:rPr lang="de-DE" altLang="de-DE" smtClean="0">
                <a:solidFill>
                  <a:srgbClr val="000000"/>
                </a:solidFill>
              </a:rPr>
              <a:pPr/>
              <a:t>95</a:t>
            </a:fld>
            <a:endParaRPr lang="de-DE" altLang="de-DE" smtClean="0">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bildplatzhalter 1"/>
          <p:cNvSpPr>
            <a:spLocks noGrp="1" noRot="1" noChangeAspect="1" noTextEdit="1"/>
          </p:cNvSpPr>
          <p:nvPr>
            <p:ph type="sldImg"/>
          </p:nvPr>
        </p:nvSpPr>
        <p:spPr>
          <a:ln/>
        </p:spPr>
      </p:sp>
      <p:sp>
        <p:nvSpPr>
          <p:cNvPr id="204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de-DE" smtClean="0">
                <a:latin typeface="Times" pitchFamily="-108" charset="0"/>
              </a:rPr>
              <a:t>within the Hospital Pharmacy.</a:t>
            </a:r>
            <a:endParaRPr lang="de-DE" altLang="de-DE" smtClean="0">
              <a:latin typeface="Times" pitchFamily="-108" charset="0"/>
            </a:endParaRPr>
          </a:p>
        </p:txBody>
      </p:sp>
      <p:sp>
        <p:nvSpPr>
          <p:cNvPr id="204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pitchFamily="-108" charset="0"/>
                <a:ea typeface="ヒラギノ角ゴ Pro W3" pitchFamily="-110" charset="-128"/>
              </a:defRPr>
            </a:lvl1pPr>
            <a:lvl2pPr marL="742950" indent="-285750">
              <a:defRPr sz="1200">
                <a:solidFill>
                  <a:schemeClr val="tx1"/>
                </a:solidFill>
                <a:latin typeface="Times" pitchFamily="-108" charset="0"/>
                <a:ea typeface="ヒラギノ角ゴ Pro W3" pitchFamily="-110" charset="-128"/>
              </a:defRPr>
            </a:lvl2pPr>
            <a:lvl3pPr marL="1143000" indent="-228600">
              <a:defRPr sz="1200">
                <a:solidFill>
                  <a:schemeClr val="tx1"/>
                </a:solidFill>
                <a:latin typeface="Times" pitchFamily="-108" charset="0"/>
                <a:ea typeface="ヒラギノ角ゴ Pro W3" pitchFamily="-110" charset="-128"/>
              </a:defRPr>
            </a:lvl3pPr>
            <a:lvl4pPr marL="1600200" indent="-228600">
              <a:defRPr sz="1200">
                <a:solidFill>
                  <a:schemeClr val="tx1"/>
                </a:solidFill>
                <a:latin typeface="Times" pitchFamily="-108" charset="0"/>
                <a:ea typeface="ヒラギノ角ゴ Pro W3" pitchFamily="-110" charset="-128"/>
              </a:defRPr>
            </a:lvl4pPr>
            <a:lvl5pPr marL="2057400" indent="-228600">
              <a:defRPr sz="1200">
                <a:solidFill>
                  <a:schemeClr val="tx1"/>
                </a:solidFill>
                <a:latin typeface="Times" pitchFamily="-108" charset="0"/>
                <a:ea typeface="ヒラギノ角ゴ Pro W3" pitchFamily="-110" charset="-128"/>
              </a:defRPr>
            </a:lvl5pPr>
            <a:lvl6pPr marL="25146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6pPr>
            <a:lvl7pPr marL="29718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7pPr>
            <a:lvl8pPr marL="34290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8pPr>
            <a:lvl9pPr marL="38862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9pPr>
          </a:lstStyle>
          <a:p>
            <a:fld id="{90D9CDE6-B90E-4784-983C-637A1FF3853E}" type="slidenum">
              <a:rPr lang="de-DE" altLang="de-DE" smtClean="0">
                <a:solidFill>
                  <a:srgbClr val="000000"/>
                </a:solidFill>
              </a:rPr>
              <a:pPr/>
              <a:t>96</a:t>
            </a:fld>
            <a:endParaRPr lang="de-DE" altLang="de-DE" smtClean="0">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de-DE" smtClean="0">
                <a:solidFill>
                  <a:srgbClr val="003366"/>
                </a:solidFill>
                <a:latin typeface="MetaBold-Roman" pitchFamily="34" charset="0"/>
              </a:rPr>
              <a:t>A training framework for clinical pharmacists practicing medication management was developed and implemented. </a:t>
            </a:r>
          </a:p>
          <a:p>
            <a:pPr marL="171450" indent="-171450">
              <a:buFontTx/>
              <a:buChar char="•"/>
            </a:pPr>
            <a:r>
              <a:rPr lang="en-US" altLang="de-DE" smtClean="0">
                <a:latin typeface="MetaNormal-Roman" pitchFamily="34" charset="0"/>
                <a:cs typeface="Times New Roman" pitchFamily="18" charset="0"/>
              </a:rPr>
              <a:t>The novel curriculum was designed in order to: </a:t>
            </a:r>
          </a:p>
          <a:p>
            <a:pPr marL="171450" indent="-171450">
              <a:buFontTx/>
              <a:buChar char="•"/>
            </a:pPr>
            <a:endParaRPr lang="de-DE" altLang="de-DE" smtClean="0">
              <a:latin typeface="Times" pitchFamily="-108" charset="0"/>
            </a:endParaRPr>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pitchFamily="-108" charset="0"/>
                <a:ea typeface="ヒラギノ角ゴ Pro W3" pitchFamily="-110" charset="-128"/>
              </a:defRPr>
            </a:lvl1pPr>
            <a:lvl2pPr marL="742950" indent="-285750">
              <a:defRPr sz="1200">
                <a:solidFill>
                  <a:schemeClr val="tx1"/>
                </a:solidFill>
                <a:latin typeface="Times" pitchFamily="-108" charset="0"/>
                <a:ea typeface="ヒラギノ角ゴ Pro W3" pitchFamily="-110" charset="-128"/>
              </a:defRPr>
            </a:lvl2pPr>
            <a:lvl3pPr marL="1143000" indent="-228600">
              <a:defRPr sz="1200">
                <a:solidFill>
                  <a:schemeClr val="tx1"/>
                </a:solidFill>
                <a:latin typeface="Times" pitchFamily="-108" charset="0"/>
                <a:ea typeface="ヒラギノ角ゴ Pro W3" pitchFamily="-110" charset="-128"/>
              </a:defRPr>
            </a:lvl3pPr>
            <a:lvl4pPr marL="1600200" indent="-228600">
              <a:defRPr sz="1200">
                <a:solidFill>
                  <a:schemeClr val="tx1"/>
                </a:solidFill>
                <a:latin typeface="Times" pitchFamily="-108" charset="0"/>
                <a:ea typeface="ヒラギノ角ゴ Pro W3" pitchFamily="-110" charset="-128"/>
              </a:defRPr>
            </a:lvl4pPr>
            <a:lvl5pPr marL="2057400" indent="-228600">
              <a:defRPr sz="1200">
                <a:solidFill>
                  <a:schemeClr val="tx1"/>
                </a:solidFill>
                <a:latin typeface="Times" pitchFamily="-108" charset="0"/>
                <a:ea typeface="ヒラギノ角ゴ Pro W3" pitchFamily="-110" charset="-128"/>
              </a:defRPr>
            </a:lvl5pPr>
            <a:lvl6pPr marL="25146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6pPr>
            <a:lvl7pPr marL="29718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7pPr>
            <a:lvl8pPr marL="34290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8pPr>
            <a:lvl9pPr marL="38862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9pPr>
          </a:lstStyle>
          <a:p>
            <a:fld id="{0D674FD6-9007-420C-A6A9-30FBCB7180F8}" type="slidenum">
              <a:rPr lang="de-DE" altLang="de-DE" smtClean="0">
                <a:solidFill>
                  <a:srgbClr val="000000"/>
                </a:solidFill>
              </a:rPr>
              <a:pPr/>
              <a:t>97</a:t>
            </a:fld>
            <a:endParaRPr lang="de-DE" altLang="de-DE" smtClean="0">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a:ln/>
        </p:spPr>
      </p:sp>
      <p:sp>
        <p:nvSpPr>
          <p:cNvPr id="225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de-DE" altLang="de-DE" smtClean="0">
              <a:latin typeface="Times" pitchFamily="-108" charset="0"/>
            </a:endParaRPr>
          </a:p>
        </p:txBody>
      </p:sp>
      <p:sp>
        <p:nvSpPr>
          <p:cNvPr id="225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pitchFamily="-108" charset="0"/>
                <a:ea typeface="ヒラギノ角ゴ Pro W3" pitchFamily="-110" charset="-128"/>
              </a:defRPr>
            </a:lvl1pPr>
            <a:lvl2pPr marL="742950" indent="-285750">
              <a:defRPr sz="1200">
                <a:solidFill>
                  <a:schemeClr val="tx1"/>
                </a:solidFill>
                <a:latin typeface="Times" pitchFamily="-108" charset="0"/>
                <a:ea typeface="ヒラギノ角ゴ Pro W3" pitchFamily="-110" charset="-128"/>
              </a:defRPr>
            </a:lvl2pPr>
            <a:lvl3pPr marL="1143000" indent="-228600">
              <a:defRPr sz="1200">
                <a:solidFill>
                  <a:schemeClr val="tx1"/>
                </a:solidFill>
                <a:latin typeface="Times" pitchFamily="-108" charset="0"/>
                <a:ea typeface="ヒラギノ角ゴ Pro W3" pitchFamily="-110" charset="-128"/>
              </a:defRPr>
            </a:lvl3pPr>
            <a:lvl4pPr marL="1600200" indent="-228600">
              <a:defRPr sz="1200">
                <a:solidFill>
                  <a:schemeClr val="tx1"/>
                </a:solidFill>
                <a:latin typeface="Times" pitchFamily="-108" charset="0"/>
                <a:ea typeface="ヒラギノ角ゴ Pro W3" pitchFamily="-110" charset="-128"/>
              </a:defRPr>
            </a:lvl4pPr>
            <a:lvl5pPr marL="2057400" indent="-228600">
              <a:defRPr sz="1200">
                <a:solidFill>
                  <a:schemeClr val="tx1"/>
                </a:solidFill>
                <a:latin typeface="Times" pitchFamily="-108" charset="0"/>
                <a:ea typeface="ヒラギノ角ゴ Pro W3" pitchFamily="-110" charset="-128"/>
              </a:defRPr>
            </a:lvl5pPr>
            <a:lvl6pPr marL="25146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6pPr>
            <a:lvl7pPr marL="29718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7pPr>
            <a:lvl8pPr marL="34290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8pPr>
            <a:lvl9pPr marL="3886200" indent="-228600" eaLnBrk="0" fontAlgn="base" hangingPunct="0">
              <a:spcBef>
                <a:spcPct val="30000"/>
              </a:spcBef>
              <a:spcAft>
                <a:spcPct val="0"/>
              </a:spcAft>
              <a:defRPr sz="1200">
                <a:solidFill>
                  <a:schemeClr val="tx1"/>
                </a:solidFill>
                <a:latin typeface="Times" pitchFamily="-108" charset="0"/>
                <a:ea typeface="ヒラギノ角ゴ Pro W3" pitchFamily="-110" charset="-128"/>
              </a:defRPr>
            </a:lvl9pPr>
          </a:lstStyle>
          <a:p>
            <a:fld id="{1E7B1E49-0EF4-4493-88F8-5FEC36E21B30}" type="slidenum">
              <a:rPr lang="de-DE" altLang="de-DE" smtClean="0">
                <a:solidFill>
                  <a:srgbClr val="000000"/>
                </a:solidFill>
              </a:rPr>
              <a:pPr/>
              <a:t>98</a:t>
            </a:fld>
            <a:endParaRPr lang="de-DE" altLang="de-DE"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6.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Master" Target="../slideMasters/slideMaster2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Master" Target="../slideMasters/slideMaster6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31912" y="2543611"/>
            <a:ext cx="7561263" cy="369332"/>
          </a:xfrm>
        </p:spPr>
        <p:txBody>
          <a:bodyPr wrap="square" anchor="b" anchorCtr="0">
            <a:noAutofit/>
          </a:bodyPr>
          <a:lstStyle>
            <a:lvl1pPr algn="l">
              <a:defRPr>
                <a:solidFill>
                  <a:schemeClr val="tx1"/>
                </a:solidFill>
              </a:defRPr>
            </a:lvl1pPr>
          </a:lstStyle>
          <a:p>
            <a:r>
              <a:rPr lang="da-DK" noProof="0" smtClean="0"/>
              <a:t>Klik for at tilføje titel</a:t>
            </a:r>
            <a:endParaRPr lang="da-DK" noProof="0"/>
          </a:p>
        </p:txBody>
      </p:sp>
      <p:sp>
        <p:nvSpPr>
          <p:cNvPr id="3" name="Subtitle 2"/>
          <p:cNvSpPr>
            <a:spLocks noGrp="1"/>
          </p:cNvSpPr>
          <p:nvPr>
            <p:ph type="subTitle" idx="1" hasCustomPrompt="1"/>
          </p:nvPr>
        </p:nvSpPr>
        <p:spPr>
          <a:xfrm>
            <a:off x="1331913" y="3886200"/>
            <a:ext cx="7561262" cy="246221"/>
          </a:xfrm>
        </p:spPr>
        <p:txBody>
          <a:bodyPr wrap="square" anchor="t" anchorCtr="0">
            <a:noAutofit/>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smtClean="0"/>
              <a:t>Klik for at tilføje tekst</a:t>
            </a:r>
            <a:endParaRPr lang="da-DK" noProof="0"/>
          </a:p>
        </p:txBody>
      </p:sp>
      <p:sp>
        <p:nvSpPr>
          <p:cNvPr id="4" name="Date Placeholder 3"/>
          <p:cNvSpPr>
            <a:spLocks noGrp="1"/>
          </p:cNvSpPr>
          <p:nvPr>
            <p:ph type="dt" sz="half" idx="10"/>
          </p:nvPr>
        </p:nvSpPr>
        <p:spPr/>
        <p:txBody>
          <a:bodyPr/>
          <a:lstStyle/>
          <a:p>
            <a:fld id="{5F20D7E8-76C9-44A7-BB92-919E8B5C0389}" type="datetime2">
              <a:rPr lang="da-DK" noProof="0" smtClean="0"/>
              <a:pPr/>
              <a:t>14. marts 2016</a:t>
            </a:fld>
            <a:endParaRPr lang="da-DK" noProof="0" dirty="0"/>
          </a:p>
        </p:txBody>
      </p:sp>
      <p:sp>
        <p:nvSpPr>
          <p:cNvPr id="5" name="Footer Placeholder 4"/>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smtClean="0"/>
              <a:t>Klik for at tilføje titel</a:t>
            </a:r>
            <a:endParaRPr lang="da-DK" noProof="0"/>
          </a:p>
        </p:txBody>
      </p:sp>
      <p:sp>
        <p:nvSpPr>
          <p:cNvPr id="3" name="Content Placeholder 2"/>
          <p:cNvSpPr>
            <a:spLocks noGrp="1"/>
          </p:cNvSpPr>
          <p:nvPr>
            <p:ph idx="1" hasCustomPrompt="1"/>
          </p:nvPr>
        </p:nvSpPr>
        <p:spPr>
          <a:xfrm>
            <a:off x="250825" y="1268413"/>
            <a:ext cx="8642350" cy="5040312"/>
          </a:xfrm>
        </p:spPr>
        <p:txBody>
          <a:bodyPr>
            <a:noAutofit/>
          </a:bodyPr>
          <a:lstStyle>
            <a:lvl1pPr>
              <a:defRPr/>
            </a:lvl1p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4" name="Date Placeholder 3"/>
          <p:cNvSpPr>
            <a:spLocks noGrp="1"/>
          </p:cNvSpPr>
          <p:nvPr>
            <p:ph type="dt" sz="half" idx="10"/>
          </p:nvPr>
        </p:nvSpPr>
        <p:spPr/>
        <p:txBody>
          <a:bodyPr/>
          <a:lstStyle/>
          <a:p>
            <a:fld id="{2F50AD5B-61C3-46DB-940B-AAA1D83AC3AB}" type="datetime2">
              <a:rPr lang="da-DK" noProof="0" smtClean="0"/>
              <a:pPr/>
              <a:t>14. marts 2016</a:t>
            </a:fld>
            <a:endParaRPr lang="da-DK" noProof="0" dirty="0"/>
          </a:p>
        </p:txBody>
      </p:sp>
      <p:sp>
        <p:nvSpPr>
          <p:cNvPr id="5" name="Footer Placeholder 4"/>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31913" y="2952173"/>
            <a:ext cx="7561262" cy="1362075"/>
          </a:xfrm>
        </p:spPr>
        <p:txBody>
          <a:bodyPr wrap="square" anchor="t">
            <a:noAutofit/>
          </a:bodyPr>
          <a:lstStyle>
            <a:lvl1pPr algn="l">
              <a:defRPr sz="2400" b="0" cap="none"/>
            </a:lvl1pPr>
          </a:lstStyle>
          <a:p>
            <a:r>
              <a:rPr lang="da-DK" noProof="0" smtClean="0"/>
              <a:t>Klik for at tilføje titel</a:t>
            </a:r>
            <a:endParaRPr lang="da-DK" noProof="0"/>
          </a:p>
        </p:txBody>
      </p:sp>
      <p:sp>
        <p:nvSpPr>
          <p:cNvPr id="3" name="Text Placeholder 2"/>
          <p:cNvSpPr>
            <a:spLocks noGrp="1"/>
          </p:cNvSpPr>
          <p:nvPr>
            <p:ph type="body" idx="1" hasCustomPrompt="1"/>
          </p:nvPr>
        </p:nvSpPr>
        <p:spPr>
          <a:xfrm>
            <a:off x="1331913" y="2705952"/>
            <a:ext cx="7561262" cy="246221"/>
          </a:xfrm>
        </p:spPr>
        <p:txBody>
          <a:bodyPr wrap="square" anchor="b">
            <a:noAutofit/>
          </a:bodyPr>
          <a:lstStyle>
            <a:lvl1pPr marL="0" indent="0">
              <a:buNone/>
              <a:defRPr sz="16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noProof="0" smtClean="0"/>
              <a:t>Klik for at tilføje tekst</a:t>
            </a:r>
          </a:p>
        </p:txBody>
      </p:sp>
      <p:sp>
        <p:nvSpPr>
          <p:cNvPr id="4" name="Date Placeholder 3"/>
          <p:cNvSpPr>
            <a:spLocks noGrp="1"/>
          </p:cNvSpPr>
          <p:nvPr>
            <p:ph type="dt" sz="half" idx="10"/>
          </p:nvPr>
        </p:nvSpPr>
        <p:spPr/>
        <p:txBody>
          <a:bodyPr/>
          <a:lstStyle/>
          <a:p>
            <a:fld id="{8E625E54-88CF-4D3D-A99B-E92C652841EA}" type="datetime2">
              <a:rPr lang="da-DK" noProof="0" smtClean="0"/>
              <a:pPr/>
              <a:t>14. marts 2016</a:t>
            </a:fld>
            <a:endParaRPr lang="da-DK" noProof="0" dirty="0"/>
          </a:p>
        </p:txBody>
      </p:sp>
      <p:sp>
        <p:nvSpPr>
          <p:cNvPr id="5" name="Footer Placeholder 4"/>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indholdsobjekt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smtClean="0"/>
              <a:t>Klik for at tilføje titel</a:t>
            </a:r>
            <a:endParaRPr lang="da-DK" noProof="0"/>
          </a:p>
        </p:txBody>
      </p:sp>
      <p:sp>
        <p:nvSpPr>
          <p:cNvPr id="3" name="Content Placeholder 2"/>
          <p:cNvSpPr>
            <a:spLocks noGrp="1"/>
          </p:cNvSpPr>
          <p:nvPr>
            <p:ph sz="half" idx="1" hasCustomPrompt="1"/>
          </p:nvPr>
        </p:nvSpPr>
        <p:spPr>
          <a:xfrm>
            <a:off x="250824" y="1268413"/>
            <a:ext cx="4254673" cy="5040312"/>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4" name="Content Placeholder 3"/>
          <p:cNvSpPr>
            <a:spLocks noGrp="1"/>
          </p:cNvSpPr>
          <p:nvPr>
            <p:ph sz="half" idx="2" hasCustomPrompt="1"/>
          </p:nvPr>
        </p:nvSpPr>
        <p:spPr>
          <a:xfrm>
            <a:off x="4638502" y="1268413"/>
            <a:ext cx="4254673" cy="5040312"/>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5" name="Date Placeholder 4"/>
          <p:cNvSpPr>
            <a:spLocks noGrp="1"/>
          </p:cNvSpPr>
          <p:nvPr>
            <p:ph type="dt" sz="half" idx="10"/>
          </p:nvPr>
        </p:nvSpPr>
        <p:spPr/>
        <p:txBody>
          <a:bodyPr/>
          <a:lstStyle/>
          <a:p>
            <a:fld id="{34AE61A1-714D-44EE-92C3-5AB777969279}" type="datetime2">
              <a:rPr lang="da-DK" noProof="0" smtClean="0"/>
              <a:pPr/>
              <a:t>14. marts 2016</a:t>
            </a:fld>
            <a:endParaRPr lang="da-DK" noProof="0" dirty="0"/>
          </a:p>
        </p:txBody>
      </p:sp>
      <p:sp>
        <p:nvSpPr>
          <p:cNvPr id="6" name="Footer Placeholder 5"/>
          <p:cNvSpPr>
            <a:spLocks noGrp="1"/>
          </p:cNvSpPr>
          <p:nvPr>
            <p:ph type="ftr" sz="quarter" idx="11"/>
          </p:nvPr>
        </p:nvSpPr>
        <p:spPr/>
        <p:txBody>
          <a:bodyPr/>
          <a:lstStyle/>
          <a:p>
            <a:endParaRPr lang="da-DK" noProof="0" dirty="0"/>
          </a:p>
        </p:txBody>
      </p:sp>
      <p:sp>
        <p:nvSpPr>
          <p:cNvPr id="7" name="Slide Number Placeholder 6"/>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2 indholdsobjekter med overskrift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smtClean="0"/>
              <a:t>Klik for at tilføje titel</a:t>
            </a:r>
            <a:endParaRPr lang="da-DK" noProof="0"/>
          </a:p>
        </p:txBody>
      </p:sp>
      <p:sp>
        <p:nvSpPr>
          <p:cNvPr id="3" name="Text Placeholder 2"/>
          <p:cNvSpPr>
            <a:spLocks noGrp="1"/>
          </p:cNvSpPr>
          <p:nvPr>
            <p:ph type="body" idx="1" hasCustomPrompt="1"/>
          </p:nvPr>
        </p:nvSpPr>
        <p:spPr>
          <a:xfrm>
            <a:off x="250825" y="1268413"/>
            <a:ext cx="4213244" cy="246221"/>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noProof="0" smtClean="0"/>
              <a:t>Klik for at tilføje tekst</a:t>
            </a:r>
          </a:p>
        </p:txBody>
      </p:sp>
      <p:sp>
        <p:nvSpPr>
          <p:cNvPr id="4" name="Content Placeholder 3"/>
          <p:cNvSpPr>
            <a:spLocks noGrp="1"/>
          </p:cNvSpPr>
          <p:nvPr>
            <p:ph sz="half" idx="2" hasCustomPrompt="1"/>
          </p:nvPr>
        </p:nvSpPr>
        <p:spPr>
          <a:xfrm>
            <a:off x="250825" y="1536756"/>
            <a:ext cx="4213244" cy="4771970"/>
          </a:xfr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5" name="Text Placeholder 4"/>
          <p:cNvSpPr>
            <a:spLocks noGrp="1"/>
          </p:cNvSpPr>
          <p:nvPr>
            <p:ph type="body" sz="quarter" idx="3" hasCustomPrompt="1"/>
          </p:nvPr>
        </p:nvSpPr>
        <p:spPr>
          <a:xfrm>
            <a:off x="4678276" y="1268413"/>
            <a:ext cx="4214899" cy="246221"/>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noProof="0" smtClean="0"/>
              <a:t>Klik for at tilføje tekst</a:t>
            </a:r>
          </a:p>
        </p:txBody>
      </p:sp>
      <p:sp>
        <p:nvSpPr>
          <p:cNvPr id="6" name="Content Placeholder 5"/>
          <p:cNvSpPr>
            <a:spLocks noGrp="1"/>
          </p:cNvSpPr>
          <p:nvPr>
            <p:ph sz="quarter" idx="4" hasCustomPrompt="1"/>
          </p:nvPr>
        </p:nvSpPr>
        <p:spPr>
          <a:xfrm>
            <a:off x="4678276" y="1536756"/>
            <a:ext cx="4214899" cy="4771970"/>
          </a:xfr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7" name="Date Placeholder 6"/>
          <p:cNvSpPr>
            <a:spLocks noGrp="1"/>
          </p:cNvSpPr>
          <p:nvPr>
            <p:ph type="dt" sz="half" idx="10"/>
          </p:nvPr>
        </p:nvSpPr>
        <p:spPr/>
        <p:txBody>
          <a:bodyPr/>
          <a:lstStyle/>
          <a:p>
            <a:fld id="{52A49A45-B042-4D9C-AAA9-F922A44E35F1}" type="datetime2">
              <a:rPr lang="da-DK" noProof="0" smtClean="0"/>
              <a:pPr/>
              <a:t>14. marts 2016</a:t>
            </a:fld>
            <a:endParaRPr lang="da-DK" noProof="0" dirty="0"/>
          </a:p>
        </p:txBody>
      </p:sp>
      <p:sp>
        <p:nvSpPr>
          <p:cNvPr id="8" name="Footer Placeholder 7"/>
          <p:cNvSpPr>
            <a:spLocks noGrp="1"/>
          </p:cNvSpPr>
          <p:nvPr>
            <p:ph type="ftr" sz="quarter" idx="11"/>
          </p:nvPr>
        </p:nvSpPr>
        <p:spPr/>
        <p:txBody>
          <a:bodyPr/>
          <a:lstStyle/>
          <a:p>
            <a:endParaRPr lang="da-DK" noProof="0" dirty="0"/>
          </a:p>
        </p:txBody>
      </p:sp>
      <p:sp>
        <p:nvSpPr>
          <p:cNvPr id="9" name="Slide Number Placeholder 8"/>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smtClean="0"/>
              <a:t>Klik for at tilføje titel</a:t>
            </a:r>
            <a:endParaRPr lang="da-DK" noProof="0"/>
          </a:p>
        </p:txBody>
      </p:sp>
      <p:sp>
        <p:nvSpPr>
          <p:cNvPr id="3" name="Date Placeholder 2"/>
          <p:cNvSpPr>
            <a:spLocks noGrp="1"/>
          </p:cNvSpPr>
          <p:nvPr>
            <p:ph type="dt" sz="half" idx="10"/>
          </p:nvPr>
        </p:nvSpPr>
        <p:spPr/>
        <p:txBody>
          <a:bodyPr/>
          <a:lstStyle/>
          <a:p>
            <a:fld id="{3C3A0B3C-77D3-4067-9F43-95AD05388BF0}" type="datetime2">
              <a:rPr lang="da-DK" noProof="0" smtClean="0"/>
              <a:pPr/>
              <a:t>14. marts 2016</a:t>
            </a:fld>
            <a:endParaRPr lang="da-DK" noProof="0" dirty="0"/>
          </a:p>
        </p:txBody>
      </p:sp>
      <p:sp>
        <p:nvSpPr>
          <p:cNvPr id="4" name="Footer Placeholder 3"/>
          <p:cNvSpPr>
            <a:spLocks noGrp="1"/>
          </p:cNvSpPr>
          <p:nvPr>
            <p:ph type="ftr" sz="quarter" idx="11"/>
          </p:nvPr>
        </p:nvSpPr>
        <p:spPr/>
        <p:txBody>
          <a:bodyPr/>
          <a:lstStyle/>
          <a:p>
            <a:endParaRPr lang="da-DK" noProof="0" dirty="0"/>
          </a:p>
        </p:txBody>
      </p:sp>
      <p:sp>
        <p:nvSpPr>
          <p:cNvPr id="5" name="Slide Number Placeholder 4"/>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039EE2-CC67-42C4-8F91-69F95A9F4D1A}" type="datetime2">
              <a:rPr lang="da-DK" noProof="0" smtClean="0"/>
              <a:pPr/>
              <a:t>14. marts 2016</a:t>
            </a:fld>
            <a:endParaRPr lang="da-DK" noProof="0" dirty="0"/>
          </a:p>
        </p:txBody>
      </p:sp>
      <p:sp>
        <p:nvSpPr>
          <p:cNvPr id="3" name="Footer Placeholder 2"/>
          <p:cNvSpPr>
            <a:spLocks noGrp="1"/>
          </p:cNvSpPr>
          <p:nvPr>
            <p:ph type="ftr" sz="quarter" idx="11"/>
          </p:nvPr>
        </p:nvSpPr>
        <p:spPr/>
        <p:txBody>
          <a:bodyPr/>
          <a:lstStyle/>
          <a:p>
            <a:endParaRPr lang="da-DK" noProof="0" dirty="0"/>
          </a:p>
        </p:txBody>
      </p:sp>
      <p:sp>
        <p:nvSpPr>
          <p:cNvPr id="4" name="Slide Number Placeholder 3"/>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sobjekt med forklarende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0825" y="1268413"/>
            <a:ext cx="3134659" cy="738664"/>
          </a:xfrm>
        </p:spPr>
        <p:txBody>
          <a:bodyPr anchor="b">
            <a:noAutofit/>
          </a:bodyPr>
          <a:lstStyle>
            <a:lvl1pPr algn="l">
              <a:defRPr sz="2400" b="0"/>
            </a:lvl1pPr>
          </a:lstStyle>
          <a:p>
            <a:r>
              <a:rPr lang="da-DK" noProof="0" smtClean="0"/>
              <a:t>Klik for at tilføje titel</a:t>
            </a:r>
            <a:endParaRPr lang="da-DK" noProof="0"/>
          </a:p>
        </p:txBody>
      </p:sp>
      <p:sp>
        <p:nvSpPr>
          <p:cNvPr id="3" name="Content Placeholder 2"/>
          <p:cNvSpPr>
            <a:spLocks noGrp="1"/>
          </p:cNvSpPr>
          <p:nvPr>
            <p:ph idx="1" hasCustomPrompt="1"/>
          </p:nvPr>
        </p:nvSpPr>
        <p:spPr>
          <a:xfrm>
            <a:off x="3566737" y="1268413"/>
            <a:ext cx="5326438" cy="5040312"/>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4" name="Text Placeholder 3"/>
          <p:cNvSpPr>
            <a:spLocks noGrp="1"/>
          </p:cNvSpPr>
          <p:nvPr>
            <p:ph type="body" sz="half" idx="2" hasCustomPrompt="1"/>
          </p:nvPr>
        </p:nvSpPr>
        <p:spPr>
          <a:xfrm>
            <a:off x="250825" y="2081329"/>
            <a:ext cx="3134659" cy="4227396"/>
          </a:xfrm>
        </p:spPr>
        <p:txBody>
          <a:bodyPr>
            <a:no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noProof="0" smtClean="0"/>
              <a:t>Klik for at tilføje tekst</a:t>
            </a:r>
          </a:p>
        </p:txBody>
      </p:sp>
      <p:sp>
        <p:nvSpPr>
          <p:cNvPr id="5" name="Date Placeholder 4"/>
          <p:cNvSpPr>
            <a:spLocks noGrp="1"/>
          </p:cNvSpPr>
          <p:nvPr>
            <p:ph type="dt" sz="half" idx="10"/>
          </p:nvPr>
        </p:nvSpPr>
        <p:spPr/>
        <p:txBody>
          <a:bodyPr/>
          <a:lstStyle/>
          <a:p>
            <a:fld id="{71FD3F61-928A-4ED1-8C05-085F39DD6624}" type="datetime2">
              <a:rPr lang="da-DK" noProof="0" smtClean="0"/>
              <a:pPr/>
              <a:t>14. marts 2016</a:t>
            </a:fld>
            <a:endParaRPr lang="da-DK" noProof="0" dirty="0"/>
          </a:p>
        </p:txBody>
      </p:sp>
      <p:sp>
        <p:nvSpPr>
          <p:cNvPr id="6" name="Footer Placeholder 5"/>
          <p:cNvSpPr>
            <a:spLocks noGrp="1"/>
          </p:cNvSpPr>
          <p:nvPr>
            <p:ph type="ftr" sz="quarter" idx="11"/>
          </p:nvPr>
        </p:nvSpPr>
        <p:spPr/>
        <p:txBody>
          <a:bodyPr/>
          <a:lstStyle/>
          <a:p>
            <a:endParaRPr lang="da-DK" noProof="0" dirty="0"/>
          </a:p>
        </p:txBody>
      </p:sp>
      <p:sp>
        <p:nvSpPr>
          <p:cNvPr id="7" name="Slide Number Placeholder 6"/>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forklarende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31913" y="5495766"/>
            <a:ext cx="5486400" cy="566738"/>
          </a:xfrm>
        </p:spPr>
        <p:txBody>
          <a:bodyPr wrap="square" anchor="b">
            <a:noAutofit/>
          </a:bodyPr>
          <a:lstStyle>
            <a:lvl1pPr algn="l">
              <a:defRPr sz="2400" b="0"/>
            </a:lvl1pPr>
          </a:lstStyle>
          <a:p>
            <a:r>
              <a:rPr lang="da-DK" noProof="0" smtClean="0"/>
              <a:t>Klik for at tilføje titel</a:t>
            </a:r>
            <a:endParaRPr lang="da-DK" noProof="0"/>
          </a:p>
        </p:txBody>
      </p:sp>
      <p:sp>
        <p:nvSpPr>
          <p:cNvPr id="3" name="Picture Placeholder 2"/>
          <p:cNvSpPr>
            <a:spLocks noGrp="1"/>
          </p:cNvSpPr>
          <p:nvPr>
            <p:ph type="pic" idx="1" hasCustomPrompt="1"/>
          </p:nvPr>
        </p:nvSpPr>
        <p:spPr>
          <a:xfrm>
            <a:off x="1331913" y="1268413"/>
            <a:ext cx="5486400" cy="4134860"/>
          </a:xfrm>
        </p:spPr>
        <p:txBody>
          <a:bodyPr>
            <a:no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noProof="0" dirty="0" smtClean="0"/>
              <a:t>Klik på ikonet for at tilføje et billede</a:t>
            </a:r>
            <a:endParaRPr lang="da-DK" noProof="0" dirty="0"/>
          </a:p>
        </p:txBody>
      </p:sp>
      <p:sp>
        <p:nvSpPr>
          <p:cNvPr id="4" name="Text Placeholder 3"/>
          <p:cNvSpPr>
            <a:spLocks noGrp="1"/>
          </p:cNvSpPr>
          <p:nvPr>
            <p:ph type="body" sz="half" idx="2" hasCustomPrompt="1"/>
          </p:nvPr>
        </p:nvSpPr>
        <p:spPr>
          <a:xfrm>
            <a:off x="1331913" y="6062504"/>
            <a:ext cx="5486400" cy="246221"/>
          </a:xfrm>
        </p:spPr>
        <p:txBody>
          <a:bodyPr wrap="square" anchor="t" anchorCtr="0">
            <a:no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noProof="0" smtClean="0"/>
              <a:t>Klik for at tilføje tekst</a:t>
            </a:r>
          </a:p>
        </p:txBody>
      </p:sp>
      <p:sp>
        <p:nvSpPr>
          <p:cNvPr id="5" name="Date Placeholder 4"/>
          <p:cNvSpPr>
            <a:spLocks noGrp="1"/>
          </p:cNvSpPr>
          <p:nvPr>
            <p:ph type="dt" sz="half" idx="10"/>
          </p:nvPr>
        </p:nvSpPr>
        <p:spPr/>
        <p:txBody>
          <a:bodyPr/>
          <a:lstStyle/>
          <a:p>
            <a:fld id="{E21D74BD-5036-4EF1-9435-25D290E6E2D0}" type="datetime2">
              <a:rPr lang="da-DK" noProof="0" smtClean="0"/>
              <a:pPr/>
              <a:t>14. marts 2016</a:t>
            </a:fld>
            <a:endParaRPr lang="da-DK" noProof="0" dirty="0"/>
          </a:p>
        </p:txBody>
      </p:sp>
      <p:sp>
        <p:nvSpPr>
          <p:cNvPr id="6" name="Footer Placeholder 5"/>
          <p:cNvSpPr>
            <a:spLocks noGrp="1"/>
          </p:cNvSpPr>
          <p:nvPr>
            <p:ph type="ftr" sz="quarter" idx="11"/>
          </p:nvPr>
        </p:nvSpPr>
        <p:spPr/>
        <p:txBody>
          <a:bodyPr/>
          <a:lstStyle/>
          <a:p>
            <a:endParaRPr lang="da-DK" noProof="0" dirty="0"/>
          </a:p>
        </p:txBody>
      </p:sp>
      <p:sp>
        <p:nvSpPr>
          <p:cNvPr id="7" name="Slide Number Placeholder 6"/>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billede og indholdsobjekt">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331911" y="217408"/>
            <a:ext cx="7561263" cy="727071"/>
          </a:xfrm>
        </p:spPr>
        <p:txBody>
          <a:bodyPr/>
          <a:lstStyle>
            <a:lvl1pPr>
              <a:defRPr/>
            </a:lvl1pPr>
          </a:lstStyle>
          <a:p>
            <a:r>
              <a:rPr lang="da-DK" noProof="0" smtClean="0"/>
              <a:t>Klik for at tilføje titel</a:t>
            </a:r>
            <a:endParaRPr lang="da-DK" noProof="0"/>
          </a:p>
        </p:txBody>
      </p:sp>
      <p:sp>
        <p:nvSpPr>
          <p:cNvPr id="9" name="Pladsholder til dato 8"/>
          <p:cNvSpPr>
            <a:spLocks noGrp="1"/>
          </p:cNvSpPr>
          <p:nvPr>
            <p:ph type="dt" sz="half" idx="10"/>
          </p:nvPr>
        </p:nvSpPr>
        <p:spPr/>
        <p:txBody>
          <a:bodyPr/>
          <a:lstStyle/>
          <a:p>
            <a:fld id="{5A4A6BBC-C5A7-46AA-AB6E-FE63FD1512E6}" type="datetime2">
              <a:rPr lang="da-DK" noProof="0" smtClean="0"/>
              <a:pPr/>
              <a:t>14. marts 2016</a:t>
            </a:fld>
            <a:endParaRPr lang="da-DK" noProof="0" dirty="0"/>
          </a:p>
        </p:txBody>
      </p:sp>
      <p:sp>
        <p:nvSpPr>
          <p:cNvPr id="10" name="Pladsholder til diasnummer 9"/>
          <p:cNvSpPr>
            <a:spLocks noGrp="1"/>
          </p:cNvSpPr>
          <p:nvPr>
            <p:ph type="sldNum" sz="quarter" idx="11"/>
          </p:nvPr>
        </p:nvSpPr>
        <p:spPr/>
        <p:txBody>
          <a:bodyPr/>
          <a:lstStyle/>
          <a:p>
            <a:fld id="{75174A25-BAB1-4FE0-B73A-81B1D36E4B37}" type="slidenum">
              <a:rPr lang="da-DK" noProof="0" smtClean="0"/>
              <a:pPr/>
              <a:t>‹#›</a:t>
            </a:fld>
            <a:endParaRPr lang="da-DK" noProof="0" dirty="0"/>
          </a:p>
        </p:txBody>
      </p:sp>
      <p:sp>
        <p:nvSpPr>
          <p:cNvPr id="11" name="Pladsholder til sidefod 10"/>
          <p:cNvSpPr>
            <a:spLocks noGrp="1"/>
          </p:cNvSpPr>
          <p:nvPr>
            <p:ph type="ftr" sz="quarter" idx="12"/>
          </p:nvPr>
        </p:nvSpPr>
        <p:spPr/>
        <p:txBody>
          <a:bodyPr/>
          <a:lstStyle/>
          <a:p>
            <a:endParaRPr lang="da-DK" noProof="0" dirty="0"/>
          </a:p>
        </p:txBody>
      </p:sp>
      <p:sp>
        <p:nvSpPr>
          <p:cNvPr id="12" name="Pladsholder til billede 11"/>
          <p:cNvSpPr>
            <a:spLocks noGrp="1"/>
          </p:cNvSpPr>
          <p:nvPr>
            <p:ph type="pic" sz="quarter" idx="13" hasCustomPrompt="1"/>
          </p:nvPr>
        </p:nvSpPr>
        <p:spPr>
          <a:xfrm>
            <a:off x="250825" y="1268413"/>
            <a:ext cx="2286000" cy="2230528"/>
          </a:xfrm>
        </p:spPr>
        <p:txBody>
          <a:bodyPr>
            <a:noAutofit/>
          </a:bodyPr>
          <a:lstStyle>
            <a:lvl1pPr>
              <a:defRPr/>
            </a:lvl1pPr>
          </a:lstStyle>
          <a:p>
            <a:r>
              <a:rPr lang="da-DK" noProof="0" dirty="0" smtClean="0"/>
              <a:t>Klik på ikonet for at tilføje et billede</a:t>
            </a:r>
            <a:endParaRPr lang="da-DK" noProof="0" dirty="0"/>
          </a:p>
        </p:txBody>
      </p:sp>
      <p:sp>
        <p:nvSpPr>
          <p:cNvPr id="15" name="Pladsholder til indhold 14"/>
          <p:cNvSpPr>
            <a:spLocks noGrp="1"/>
          </p:cNvSpPr>
          <p:nvPr>
            <p:ph sz="quarter" idx="14" hasCustomPrompt="1"/>
          </p:nvPr>
        </p:nvSpPr>
        <p:spPr>
          <a:xfrm>
            <a:off x="2699097" y="1268413"/>
            <a:ext cx="6194078" cy="5040311"/>
          </a:xfrm>
        </p:spPr>
        <p:txBody>
          <a:bodyPr>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Tree>
    <p:extLst>
      <p:ext uri="{BB962C8B-B14F-4D97-AF65-F5344CB8AC3E}">
        <p14:creationId xmlns:p14="http://schemas.microsoft.com/office/powerpoint/2010/main" val="398862625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lede, titel og indholdsobjekt">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331912" y="2136766"/>
            <a:ext cx="7561293" cy="727071"/>
          </a:xfrm>
        </p:spPr>
        <p:txBody>
          <a:bodyPr wrap="square">
            <a:noAutofit/>
          </a:bodyPr>
          <a:lstStyle>
            <a:lvl1pPr>
              <a:defRPr/>
            </a:lvl1pPr>
          </a:lstStyle>
          <a:p>
            <a:r>
              <a:rPr lang="da-DK" noProof="0" smtClean="0"/>
              <a:t>Klik for at tilføje titel</a:t>
            </a:r>
            <a:endParaRPr lang="da-DK" noProof="0"/>
          </a:p>
        </p:txBody>
      </p:sp>
      <p:sp>
        <p:nvSpPr>
          <p:cNvPr id="9" name="Pladsholder til dato 8"/>
          <p:cNvSpPr>
            <a:spLocks noGrp="1"/>
          </p:cNvSpPr>
          <p:nvPr>
            <p:ph type="dt" sz="half" idx="10"/>
          </p:nvPr>
        </p:nvSpPr>
        <p:spPr/>
        <p:txBody>
          <a:bodyPr/>
          <a:lstStyle/>
          <a:p>
            <a:fld id="{1976EED3-154A-4467-B465-9577EB275BEE}" type="datetime2">
              <a:rPr lang="da-DK" noProof="0" smtClean="0"/>
              <a:pPr/>
              <a:t>14. marts 2016</a:t>
            </a:fld>
            <a:endParaRPr lang="da-DK" noProof="0" dirty="0"/>
          </a:p>
        </p:txBody>
      </p:sp>
      <p:sp>
        <p:nvSpPr>
          <p:cNvPr id="10" name="Pladsholder til diasnummer 9"/>
          <p:cNvSpPr>
            <a:spLocks noGrp="1"/>
          </p:cNvSpPr>
          <p:nvPr>
            <p:ph type="sldNum" sz="quarter" idx="11"/>
          </p:nvPr>
        </p:nvSpPr>
        <p:spPr/>
        <p:txBody>
          <a:bodyPr/>
          <a:lstStyle/>
          <a:p>
            <a:fld id="{75174A25-BAB1-4FE0-B73A-81B1D36E4B37}" type="slidenum">
              <a:rPr lang="da-DK" noProof="0" smtClean="0"/>
              <a:pPr/>
              <a:t>‹#›</a:t>
            </a:fld>
            <a:endParaRPr lang="da-DK" noProof="0" dirty="0"/>
          </a:p>
        </p:txBody>
      </p:sp>
      <p:sp>
        <p:nvSpPr>
          <p:cNvPr id="11" name="Pladsholder til sidefod 10"/>
          <p:cNvSpPr>
            <a:spLocks noGrp="1"/>
          </p:cNvSpPr>
          <p:nvPr>
            <p:ph type="ftr" sz="quarter" idx="12"/>
          </p:nvPr>
        </p:nvSpPr>
        <p:spPr/>
        <p:txBody>
          <a:bodyPr/>
          <a:lstStyle/>
          <a:p>
            <a:endParaRPr lang="da-DK" noProof="0" dirty="0"/>
          </a:p>
        </p:txBody>
      </p:sp>
      <p:sp>
        <p:nvSpPr>
          <p:cNvPr id="15" name="Pladsholder til indhold 14"/>
          <p:cNvSpPr>
            <a:spLocks noGrp="1"/>
          </p:cNvSpPr>
          <p:nvPr>
            <p:ph sz="quarter" idx="14" hasCustomPrompt="1"/>
          </p:nvPr>
        </p:nvSpPr>
        <p:spPr>
          <a:xfrm>
            <a:off x="1331913" y="3000373"/>
            <a:ext cx="7561262" cy="3308352"/>
          </a:xfrm>
        </p:spPr>
        <p:txBody>
          <a:bodyPr wrap="square">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8" name="Pladsholder til billede 11"/>
          <p:cNvSpPr>
            <a:spLocks noGrp="1"/>
          </p:cNvSpPr>
          <p:nvPr>
            <p:ph type="pic" sz="quarter" idx="15" hasCustomPrompt="1"/>
          </p:nvPr>
        </p:nvSpPr>
        <p:spPr>
          <a:xfrm>
            <a:off x="1331912" y="398463"/>
            <a:ext cx="2650153" cy="1601767"/>
          </a:xfrm>
        </p:spPr>
        <p:txBody>
          <a:bodyPr>
            <a:noAutofit/>
          </a:bodyPr>
          <a:lstStyle/>
          <a:p>
            <a:r>
              <a:rPr lang="da-DK" noProof="0" dirty="0" smtClean="0"/>
              <a:t>Klik på ikonet for at tilføje et billede</a:t>
            </a:r>
            <a:endParaRPr lang="da-DK" noProof="0" dirty="0"/>
          </a:p>
        </p:txBody>
      </p:sp>
    </p:spTree>
    <p:extLst>
      <p:ext uri="{BB962C8B-B14F-4D97-AF65-F5344CB8AC3E}">
        <p14:creationId xmlns:p14="http://schemas.microsoft.com/office/powerpoint/2010/main" val="16852797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i felt under logo og indholdsobjekt">
    <p:spTree>
      <p:nvGrpSpPr>
        <p:cNvPr id="1" name=""/>
        <p:cNvGrpSpPr/>
        <p:nvPr/>
      </p:nvGrpSpPr>
      <p:grpSpPr>
        <a:xfrm>
          <a:off x="0" y="0"/>
          <a:ext cx="0" cy="0"/>
          <a:chOff x="0" y="0"/>
          <a:chExt cx="0" cy="0"/>
        </a:xfrm>
      </p:grpSpPr>
      <p:sp>
        <p:nvSpPr>
          <p:cNvPr id="9" name="Pladsholder til dato 8"/>
          <p:cNvSpPr>
            <a:spLocks noGrp="1"/>
          </p:cNvSpPr>
          <p:nvPr>
            <p:ph type="dt" sz="half" idx="10"/>
          </p:nvPr>
        </p:nvSpPr>
        <p:spPr/>
        <p:txBody>
          <a:bodyPr/>
          <a:lstStyle/>
          <a:p>
            <a:fld id="{EDF4B816-D2AB-48DE-AC7C-AA0E640CE22C}" type="datetime2">
              <a:rPr lang="da-DK" noProof="0" smtClean="0"/>
              <a:pPr/>
              <a:t>14. marts 2016</a:t>
            </a:fld>
            <a:endParaRPr lang="da-DK" noProof="0" dirty="0"/>
          </a:p>
        </p:txBody>
      </p:sp>
      <p:sp>
        <p:nvSpPr>
          <p:cNvPr id="10" name="Pladsholder til diasnummer 9"/>
          <p:cNvSpPr>
            <a:spLocks noGrp="1"/>
          </p:cNvSpPr>
          <p:nvPr>
            <p:ph type="sldNum" sz="quarter" idx="11"/>
          </p:nvPr>
        </p:nvSpPr>
        <p:spPr/>
        <p:txBody>
          <a:bodyPr/>
          <a:lstStyle/>
          <a:p>
            <a:fld id="{75174A25-BAB1-4FE0-B73A-81B1D36E4B37}" type="slidenum">
              <a:rPr lang="da-DK" noProof="0" smtClean="0"/>
              <a:pPr/>
              <a:t>‹#›</a:t>
            </a:fld>
            <a:endParaRPr lang="da-DK" noProof="0" dirty="0"/>
          </a:p>
        </p:txBody>
      </p:sp>
      <p:sp>
        <p:nvSpPr>
          <p:cNvPr id="11" name="Pladsholder til sidefod 10"/>
          <p:cNvSpPr>
            <a:spLocks noGrp="1"/>
          </p:cNvSpPr>
          <p:nvPr>
            <p:ph type="ftr" sz="quarter" idx="12"/>
          </p:nvPr>
        </p:nvSpPr>
        <p:spPr/>
        <p:txBody>
          <a:bodyPr/>
          <a:lstStyle/>
          <a:p>
            <a:endParaRPr lang="da-DK" noProof="0" dirty="0"/>
          </a:p>
        </p:txBody>
      </p:sp>
      <p:sp>
        <p:nvSpPr>
          <p:cNvPr id="15" name="Pladsholder til indhold 14"/>
          <p:cNvSpPr>
            <a:spLocks noGrp="1"/>
          </p:cNvSpPr>
          <p:nvPr>
            <p:ph sz="quarter" idx="14" hasCustomPrompt="1"/>
          </p:nvPr>
        </p:nvSpPr>
        <p:spPr>
          <a:xfrm>
            <a:off x="1497013" y="398463"/>
            <a:ext cx="7396161" cy="5910262"/>
          </a:xfrm>
        </p:spPr>
        <p:txBody>
          <a:bodyPr>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4" name="Text Placeholder 3"/>
          <p:cNvSpPr>
            <a:spLocks noGrp="1"/>
          </p:cNvSpPr>
          <p:nvPr>
            <p:ph type="body" sz="quarter" idx="15" hasCustomPrompt="1"/>
          </p:nvPr>
        </p:nvSpPr>
        <p:spPr>
          <a:xfrm>
            <a:off x="250826" y="1268413"/>
            <a:ext cx="1081088" cy="5040312"/>
          </a:xfrm>
          <a:noFill/>
        </p:spPr>
        <p:txBody>
          <a:bodyPr lIns="72000" tIns="72000" rIns="72000" bIns="72000">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Tree>
    <p:extLst>
      <p:ext uri="{BB962C8B-B14F-4D97-AF65-F5344CB8AC3E}">
        <p14:creationId xmlns:p14="http://schemas.microsoft.com/office/powerpoint/2010/main" val="175600217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tekst og 2 indholdsobjekt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smtClean="0"/>
              <a:t>Klik for at redigere titeltypografi i masteren</a:t>
            </a:r>
            <a:endParaRPr lang="da-DK" noProof="0"/>
          </a:p>
        </p:txBody>
      </p:sp>
      <p:sp>
        <p:nvSpPr>
          <p:cNvPr id="3" name="Date Placeholder 2"/>
          <p:cNvSpPr>
            <a:spLocks noGrp="1"/>
          </p:cNvSpPr>
          <p:nvPr>
            <p:ph type="dt" sz="half" idx="10"/>
          </p:nvPr>
        </p:nvSpPr>
        <p:spPr/>
        <p:txBody>
          <a:bodyPr/>
          <a:lstStyle/>
          <a:p>
            <a:fld id="{36E40AAC-FB45-4BF4-A3C7-8665CEB529CC}" type="datetime2">
              <a:rPr lang="da-DK" noProof="0" smtClean="0"/>
              <a:pPr/>
              <a:t>14. marts 2016</a:t>
            </a:fld>
            <a:endParaRPr lang="da-DK" noProof="0" dirty="0"/>
          </a:p>
        </p:txBody>
      </p:sp>
      <p:sp>
        <p:nvSpPr>
          <p:cNvPr id="4" name="Footer Placeholder 3"/>
          <p:cNvSpPr>
            <a:spLocks noGrp="1"/>
          </p:cNvSpPr>
          <p:nvPr>
            <p:ph type="ftr" sz="quarter" idx="11"/>
          </p:nvPr>
        </p:nvSpPr>
        <p:spPr/>
        <p:txBody>
          <a:bodyPr/>
          <a:lstStyle/>
          <a:p>
            <a:endParaRPr lang="da-DK" noProof="0" dirty="0"/>
          </a:p>
        </p:txBody>
      </p:sp>
      <p:sp>
        <p:nvSpPr>
          <p:cNvPr id="5" name="Slide Number Placeholder 4"/>
          <p:cNvSpPr>
            <a:spLocks noGrp="1"/>
          </p:cNvSpPr>
          <p:nvPr>
            <p:ph type="sldNum" sz="quarter" idx="12"/>
          </p:nvPr>
        </p:nvSpPr>
        <p:spPr/>
        <p:txBody>
          <a:bodyPr/>
          <a:lstStyle/>
          <a:p>
            <a:fld id="{7E1C1E4D-02C3-4F57-AA39-8765BDF1CD49}" type="slidenum">
              <a:rPr lang="da-DK" noProof="0" smtClean="0"/>
              <a:pPr/>
              <a:t>‹#›</a:t>
            </a:fld>
            <a:endParaRPr lang="da-DK" noProof="0" dirty="0"/>
          </a:p>
        </p:txBody>
      </p:sp>
      <p:sp>
        <p:nvSpPr>
          <p:cNvPr id="7" name="Text Placeholder 6"/>
          <p:cNvSpPr>
            <a:spLocks noGrp="1"/>
          </p:cNvSpPr>
          <p:nvPr>
            <p:ph type="body" sz="quarter" idx="13" hasCustomPrompt="1"/>
          </p:nvPr>
        </p:nvSpPr>
        <p:spPr>
          <a:xfrm>
            <a:off x="250824" y="1268413"/>
            <a:ext cx="2883207" cy="1157697"/>
          </a:xfrm>
        </p:spPr>
        <p:txBody>
          <a:bodyPr>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11" name="Content Placeholder 10"/>
          <p:cNvSpPr>
            <a:spLocks noGrp="1"/>
          </p:cNvSpPr>
          <p:nvPr>
            <p:ph sz="quarter" idx="14" hasCustomPrompt="1"/>
          </p:nvPr>
        </p:nvSpPr>
        <p:spPr>
          <a:xfrm>
            <a:off x="250825" y="2573593"/>
            <a:ext cx="2883207" cy="3735131"/>
          </a:xfrm>
        </p:spPr>
        <p:txBody>
          <a:bodyPr>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13" name="Content Placeholder 12"/>
          <p:cNvSpPr>
            <a:spLocks noGrp="1"/>
          </p:cNvSpPr>
          <p:nvPr>
            <p:ph sz="quarter" idx="15" hasCustomPrompt="1"/>
          </p:nvPr>
        </p:nvSpPr>
        <p:spPr>
          <a:xfrm>
            <a:off x="3273989" y="1268413"/>
            <a:ext cx="5619186" cy="5040312"/>
          </a:xfrm>
        </p:spPr>
        <p:txBody>
          <a:bodyPr>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Tree>
    <p:extLst>
      <p:ext uri="{BB962C8B-B14F-4D97-AF65-F5344CB8AC3E}">
        <p14:creationId xmlns:p14="http://schemas.microsoft.com/office/powerpoint/2010/main" val="231916424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noProof="0" smtClean="0"/>
              <a:t>Klik for at redigere titeltypografi i masteren</a:t>
            </a:r>
            <a:endParaRPr lang="da-DK" noProof="0"/>
          </a:p>
        </p:txBody>
      </p:sp>
      <p:sp>
        <p:nvSpPr>
          <p:cNvPr id="3" name="Vertical Text Placeholder 2"/>
          <p:cNvSpPr>
            <a:spLocks noGrp="1"/>
          </p:cNvSpPr>
          <p:nvPr>
            <p:ph type="body" orient="vert" idx="1" hasCustomPrompt="1"/>
          </p:nvPr>
        </p:nvSpPr>
        <p:spPr>
          <a:xfrm>
            <a:off x="250825" y="1268412"/>
            <a:ext cx="8642350" cy="3902103"/>
          </a:xfrm>
        </p:spPr>
        <p:txBody>
          <a:bodyPr vert="eaVert">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4" name="Date Placeholder 3"/>
          <p:cNvSpPr>
            <a:spLocks noGrp="1"/>
          </p:cNvSpPr>
          <p:nvPr>
            <p:ph type="dt" sz="half" idx="10"/>
          </p:nvPr>
        </p:nvSpPr>
        <p:spPr/>
        <p:txBody>
          <a:bodyPr/>
          <a:lstStyle/>
          <a:p>
            <a:fld id="{26059927-B37D-4C4F-8D21-BF5EACB0F073}" type="datetime2">
              <a:rPr lang="da-DK" noProof="0" smtClean="0"/>
              <a:pPr/>
              <a:t>14. marts 2016</a:t>
            </a:fld>
            <a:endParaRPr lang="da-DK" noProof="0" dirty="0"/>
          </a:p>
        </p:txBody>
      </p:sp>
      <p:sp>
        <p:nvSpPr>
          <p:cNvPr id="5" name="Footer Placeholder 4"/>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523843" y="1268413"/>
            <a:ext cx="369332" cy="5040312"/>
          </a:xfrm>
        </p:spPr>
        <p:txBody>
          <a:bodyPr vert="eaVert" anchor="t" anchorCtr="0">
            <a:spAutoFit/>
          </a:bodyPr>
          <a:lstStyle>
            <a:lvl1pPr>
              <a:defRPr/>
            </a:lvl1pPr>
          </a:lstStyle>
          <a:p>
            <a:r>
              <a:rPr lang="da-DK" noProof="0" smtClean="0"/>
              <a:t>Klik for at tilføje titel</a:t>
            </a:r>
            <a:endParaRPr lang="da-DK" noProof="0"/>
          </a:p>
        </p:txBody>
      </p:sp>
      <p:sp>
        <p:nvSpPr>
          <p:cNvPr id="3" name="Vertical Text Placeholder 2"/>
          <p:cNvSpPr>
            <a:spLocks noGrp="1"/>
          </p:cNvSpPr>
          <p:nvPr>
            <p:ph type="body" orient="vert" idx="1" hasCustomPrompt="1"/>
          </p:nvPr>
        </p:nvSpPr>
        <p:spPr>
          <a:xfrm>
            <a:off x="250825" y="1268413"/>
            <a:ext cx="8078528" cy="5040312"/>
          </a:xfrm>
        </p:spPr>
        <p:txBody>
          <a:bodyPr vert="eaVert">
            <a:noAutofit/>
          </a:bodyPr>
          <a:lstStyle/>
          <a:p>
            <a:pPr lvl="0"/>
            <a:r>
              <a:rPr lang="da-DK" noProof="0" smtClean="0"/>
              <a:t>Klik for at tilføje tekst</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4" name="Date Placeholder 3"/>
          <p:cNvSpPr>
            <a:spLocks noGrp="1"/>
          </p:cNvSpPr>
          <p:nvPr>
            <p:ph type="dt" sz="half" idx="10"/>
          </p:nvPr>
        </p:nvSpPr>
        <p:spPr/>
        <p:txBody>
          <a:bodyPr/>
          <a:lstStyle/>
          <a:p>
            <a:fld id="{D85083FE-CD84-4636-AF97-76A15AC5E25B}" type="datetime2">
              <a:rPr lang="da-DK" noProof="0" smtClean="0"/>
              <a:pPr/>
              <a:t>14. marts 2016</a:t>
            </a:fld>
            <a:endParaRPr lang="da-DK" noProof="0" dirty="0"/>
          </a:p>
        </p:txBody>
      </p:sp>
      <p:sp>
        <p:nvSpPr>
          <p:cNvPr id="5" name="Footer Placeholder 4"/>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7E1C1E4D-02C3-4F57-AA39-8765BDF1CD49}" type="slidenum">
              <a:rPr lang="da-DK" noProof="0" smtClean="0"/>
              <a:pPr/>
              <a:t>‹#›</a:t>
            </a:fld>
            <a:endParaRPr lang="da-DK" noProof="0"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Diapositive de titr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8" name="Titr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fr-FR" smtClean="0"/>
              <a:t>Cliquez pour modifier le style du titre</a:t>
            </a:r>
            <a:endParaRPr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10" name="Espace réservé de la date 27"/>
          <p:cNvSpPr>
            <a:spLocks noGrp="1"/>
          </p:cNvSpPr>
          <p:nvPr>
            <p:ph type="dt" sz="half" idx="10"/>
          </p:nvPr>
        </p:nvSpPr>
        <p:spPr>
          <a:xfrm>
            <a:off x="6400800" y="6354763"/>
            <a:ext cx="2286000" cy="366712"/>
          </a:xfrm>
        </p:spPr>
        <p:txBody>
          <a:bodyPr/>
          <a:lstStyle>
            <a:lvl1pPr>
              <a:defRPr sz="1400" smtClean="0"/>
            </a:lvl1pPr>
          </a:lstStyle>
          <a:p>
            <a:pPr>
              <a:defRPr/>
            </a:pPr>
            <a:fld id="{86532CCD-5DDF-4577-85CA-1A00E8A7CE01}" type="datetimeFigureOut">
              <a:rPr lang="fr-FR">
                <a:solidFill>
                  <a:srgbClr val="464653"/>
                </a:solidFill>
              </a:rPr>
              <a:pPr>
                <a:defRPr/>
              </a:pPr>
              <a:t>14/03/2016</a:t>
            </a:fld>
            <a:endParaRPr lang="fr-FR">
              <a:solidFill>
                <a:srgbClr val="464653"/>
              </a:solidFill>
            </a:endParaRPr>
          </a:p>
        </p:txBody>
      </p:sp>
      <p:sp>
        <p:nvSpPr>
          <p:cNvPr id="11" name="Espace réservé du pied de page 16"/>
          <p:cNvSpPr>
            <a:spLocks noGrp="1"/>
          </p:cNvSpPr>
          <p:nvPr>
            <p:ph type="ftr" sz="quarter" idx="11"/>
          </p:nvPr>
        </p:nvSpPr>
        <p:spPr>
          <a:xfrm>
            <a:off x="2898775" y="6354763"/>
            <a:ext cx="3475038" cy="366712"/>
          </a:xfrm>
        </p:spPr>
        <p:txBody>
          <a:bodyPr/>
          <a:lstStyle>
            <a:lvl1pPr>
              <a:defRPr/>
            </a:lvl1pPr>
          </a:lstStyle>
          <a:p>
            <a:pPr>
              <a:defRPr/>
            </a:pPr>
            <a:endParaRPr lang="fr-FR">
              <a:solidFill>
                <a:srgbClr val="464653"/>
              </a:solidFill>
            </a:endParaRPr>
          </a:p>
        </p:txBody>
      </p:sp>
      <p:sp>
        <p:nvSpPr>
          <p:cNvPr id="12" name="Espace réservé du numéro de diapositive 28"/>
          <p:cNvSpPr>
            <a:spLocks noGrp="1"/>
          </p:cNvSpPr>
          <p:nvPr>
            <p:ph type="sldNum" sz="quarter" idx="12"/>
          </p:nvPr>
        </p:nvSpPr>
        <p:spPr>
          <a:xfrm>
            <a:off x="1216025" y="6354763"/>
            <a:ext cx="1219200" cy="366712"/>
          </a:xfrm>
        </p:spPr>
        <p:txBody>
          <a:bodyPr/>
          <a:lstStyle>
            <a:lvl1pPr>
              <a:defRPr/>
            </a:lvl1pPr>
          </a:lstStyle>
          <a:p>
            <a:pPr>
              <a:defRPr/>
            </a:pPr>
            <a:fld id="{EF80EA78-8372-456B-A6D4-3CDCB09D4F20}"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21518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4FDDF595-3071-41E7-91D3-8036D1257CB0}" type="datetimeFigureOut">
              <a:rPr lang="fr-FR">
                <a:solidFill>
                  <a:srgbClr val="464653"/>
                </a:solidFill>
              </a:rPr>
              <a:pPr>
                <a:defRPr/>
              </a:pPr>
              <a:t>14/03/2016</a:t>
            </a:fld>
            <a:endParaRPr lang="fr-FR">
              <a:solidFill>
                <a:srgbClr val="464653"/>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464653"/>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AA0150AC-EB70-4EE5-BF38-B13DE4FD742B}"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306813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4FDDF595-3071-41E7-91D3-8036D1257CB0}" type="datetimeFigureOut">
              <a:rPr lang="fr-FR">
                <a:solidFill>
                  <a:srgbClr val="464653"/>
                </a:solidFill>
              </a:rPr>
              <a:pPr>
                <a:defRPr/>
              </a:pPr>
              <a:t>14/03/2016</a:t>
            </a:fld>
            <a:endParaRPr lang="fr-FR">
              <a:solidFill>
                <a:srgbClr val="464653"/>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464653"/>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AA0150AC-EB70-4EE5-BF38-B13DE4FD742B}"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306813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4FDDF595-3071-41E7-91D3-8036D1257CB0}" type="datetimeFigureOut">
              <a:rPr lang="fr-FR">
                <a:solidFill>
                  <a:srgbClr val="464653"/>
                </a:solidFill>
              </a:rPr>
              <a:pPr>
                <a:defRPr/>
              </a:pPr>
              <a:t>14/03/2016</a:t>
            </a:fld>
            <a:endParaRPr lang="fr-FR">
              <a:solidFill>
                <a:srgbClr val="464653"/>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464653"/>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AA0150AC-EB70-4EE5-BF38-B13DE4FD742B}"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306813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4FDDF595-3071-41E7-91D3-8036D1257CB0}" type="datetimeFigureOut">
              <a:rPr lang="fr-FR">
                <a:solidFill>
                  <a:srgbClr val="464653"/>
                </a:solidFill>
              </a:rPr>
              <a:pPr>
                <a:defRPr/>
              </a:pPr>
              <a:t>14/03/2016</a:t>
            </a:fld>
            <a:endParaRPr lang="fr-FR">
              <a:solidFill>
                <a:srgbClr val="464653"/>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464653"/>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AA0150AC-EB70-4EE5-BF38-B13DE4FD742B}"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306813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4FDDF595-3071-41E7-91D3-8036D1257CB0}" type="datetimeFigureOut">
              <a:rPr lang="fr-FR">
                <a:solidFill>
                  <a:srgbClr val="464653"/>
                </a:solidFill>
              </a:rPr>
              <a:pPr>
                <a:defRPr/>
              </a:pPr>
              <a:t>14/03/2016</a:t>
            </a:fld>
            <a:endParaRPr lang="fr-FR">
              <a:solidFill>
                <a:srgbClr val="464653"/>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464653"/>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AA0150AC-EB70-4EE5-BF38-B13DE4FD742B}"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306813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4FDDF595-3071-41E7-91D3-8036D1257CB0}" type="datetimeFigureOut">
              <a:rPr lang="fr-FR">
                <a:solidFill>
                  <a:srgbClr val="464653"/>
                </a:solidFill>
              </a:rPr>
              <a:pPr>
                <a:defRPr/>
              </a:pPr>
              <a:t>14/03/2016</a:t>
            </a:fld>
            <a:endParaRPr lang="fr-FR">
              <a:solidFill>
                <a:srgbClr val="464653"/>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464653"/>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AA0150AC-EB70-4EE5-BF38-B13DE4FD742B}"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306813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4FDDF595-3071-41E7-91D3-8036D1257CB0}" type="datetimeFigureOut">
              <a:rPr lang="fr-FR">
                <a:solidFill>
                  <a:srgbClr val="464653"/>
                </a:solidFill>
              </a:rPr>
              <a:pPr>
                <a:defRPr/>
              </a:pPr>
              <a:t>14/03/2016</a:t>
            </a:fld>
            <a:endParaRPr lang="fr-FR">
              <a:solidFill>
                <a:srgbClr val="464653"/>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464653"/>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AA0150AC-EB70-4EE5-BF38-B13DE4FD742B}" type="slidenum">
              <a:rPr lang="fr-FR">
                <a:solidFill>
                  <a:srgbClr val="464653"/>
                </a:solidFill>
              </a:rPr>
              <a:pPr>
                <a:defRPr/>
              </a:pPr>
              <a:t>‹#›</a:t>
            </a:fld>
            <a:endParaRPr lang="fr-FR">
              <a:solidFill>
                <a:srgbClr val="464653"/>
              </a:solidFill>
            </a:endParaRPr>
          </a:p>
        </p:txBody>
      </p:sp>
    </p:spTree>
    <p:extLst>
      <p:ext uri="{BB962C8B-B14F-4D97-AF65-F5344CB8AC3E}">
        <p14:creationId xmlns:p14="http://schemas.microsoft.com/office/powerpoint/2010/main" val="1306813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14" name="Título 13"/>
          <p:cNvSpPr>
            <a:spLocks noGrp="1"/>
          </p:cNvSpPr>
          <p:nvPr>
            <p:ph type="ctrTitle"/>
          </p:nvPr>
        </p:nvSpPr>
        <p:spPr>
          <a:xfrm>
            <a:off x="1432560" y="359898"/>
            <a:ext cx="7406640" cy="1472184"/>
          </a:xfrm>
        </p:spPr>
        <p:txBody>
          <a:bodyPr anchor="b"/>
          <a:lstStyle>
            <a:lvl1pPr algn="l">
              <a:defRPr/>
            </a:lvl1pPr>
            <a:extLst/>
          </a:lstStyle>
          <a:p>
            <a:r>
              <a:rPr kumimoji="0" lang="es-ES_tradnl" smtClean="0"/>
              <a:t>Clic para editar título</a:t>
            </a:r>
            <a:endParaRPr kumimoji="0" lang="en-US"/>
          </a:p>
        </p:txBody>
      </p:sp>
      <p:sp>
        <p:nvSpPr>
          <p:cNvPr id="22" name="Subtítulo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_tradnl" smtClean="0"/>
              <a:t>Haga clic para modificar el estilo de subtítulo del patrón</a:t>
            </a:r>
            <a:endParaRPr kumimoji="0" lang="en-US"/>
          </a:p>
        </p:txBody>
      </p:sp>
      <p:sp>
        <p:nvSpPr>
          <p:cNvPr id="7" name="Marcador de fecha 6"/>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20" name="Marcador de pie de página 19"/>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10" name="Marcador de número de diapositiva 9"/>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8" name="E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E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es-ES_tradnl" smtClean="0"/>
              <a:t>Clic para editar título</a:t>
            </a:r>
            <a:endParaRPr kumimoji="0" lang="en-US"/>
          </a:p>
        </p:txBody>
      </p:sp>
      <p:sp>
        <p:nvSpPr>
          <p:cNvPr id="3" name="Marcador de contenido 2"/>
          <p:cNvSpPr>
            <a:spLocks noGrp="1"/>
          </p:cNvSpPr>
          <p:nvPr>
            <p:ph idx="1"/>
          </p:nvPr>
        </p:nvSpPr>
        <p:spPr/>
        <p:txBody>
          <a:bodyPr/>
          <a:lstStyle>
            <a:extLst/>
          </a:lstStyle>
          <a:p>
            <a:pPr lvl="0" eaLnBrk="1" latinLnBrk="0" hangingPunct="1"/>
            <a:r>
              <a:rPr lang="es-ES_tradnl" smtClean="0"/>
              <a:t>Haga clic para modificar el estilo de texto del patrón</a:t>
            </a:r>
          </a:p>
          <a:p>
            <a:pPr lvl="1" eaLnBrk="1" latinLnBrk="0" hangingPunct="1"/>
            <a:r>
              <a:rPr lang="es-ES_tradnl" smtClean="0"/>
              <a:t>Segundo nivel</a:t>
            </a:r>
          </a:p>
          <a:p>
            <a:pPr lvl="2" eaLnBrk="1" latinLnBrk="0" hangingPunct="1"/>
            <a:r>
              <a:rPr lang="es-ES_tradnl" smtClean="0"/>
              <a:t>Tercer nivel</a:t>
            </a:r>
          </a:p>
          <a:p>
            <a:pPr lvl="3" eaLnBrk="1" latinLnBrk="0" hangingPunct="1"/>
            <a:r>
              <a:rPr lang="es-ES_tradnl" smtClean="0"/>
              <a:t>Cuarto nivel</a:t>
            </a:r>
          </a:p>
          <a:p>
            <a:pPr lvl="4" eaLnBrk="1" latinLnBrk="0" hangingPunct="1"/>
            <a:r>
              <a:rPr lang="es-ES_tradnl" smtClean="0"/>
              <a:t>Quinto nivel</a:t>
            </a:r>
            <a:endParaRPr kumimoji="0" lang="en-US"/>
          </a:p>
        </p:txBody>
      </p:sp>
      <p:sp>
        <p:nvSpPr>
          <p:cNvPr id="4" name="Marcador de fecha 3"/>
          <p:cNvSpPr>
            <a:spLocks noGrp="1"/>
          </p:cNvSpPr>
          <p:nvPr>
            <p:ph type="dt" sz="half" idx="10"/>
          </p:nvPr>
        </p:nvSpPr>
        <p:spPr/>
        <p:txBody>
          <a:bodyPr/>
          <a:lstStyle>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5" name="Marcador de pie de página 4"/>
          <p:cNvSpPr>
            <a:spLocks noGrp="1"/>
          </p:cNvSpPr>
          <p:nvPr>
            <p:ph type="ftr" sz="quarter" idx="11"/>
          </p:nvPr>
        </p:nvSpPr>
        <p:spPr/>
        <p:txBody>
          <a:bodyPr/>
          <a:lstStyle>
            <a:extLst/>
          </a:lstStyle>
          <a:p>
            <a:endParaRPr lang="es-ES">
              <a:solidFill>
                <a:srgbClr val="ACCBF9">
                  <a:shade val="50000"/>
                  <a:satMod val="200000"/>
                </a:srgbClr>
              </a:solidFill>
            </a:endParaRPr>
          </a:p>
        </p:txBody>
      </p:sp>
      <p:sp>
        <p:nvSpPr>
          <p:cNvPr id="6" name="Marcador de número de diapositiva 5"/>
          <p:cNvSpPr>
            <a:spLocks noGrp="1"/>
          </p:cNvSpPr>
          <p:nvPr>
            <p:ph type="sldNum" sz="quarter" idx="12"/>
          </p:nvPr>
        </p:nvSpPr>
        <p:spPr/>
        <p:txBody>
          <a:bodyPr/>
          <a:lstStyle>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fld id="{B188F168-C5FC-43FD-8D20-F6CC4E402852}" type="datetimeFigureOut">
              <a:rPr lang="fr-FR"/>
              <a:pPr/>
              <a:t>14/03/2016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EBDD5726-715E-412A-807E-0A0F8A5DA8E9}" type="slidenum">
              <a:rPr lang="fr-FR" altLang="fr-FR"/>
              <a:pPr/>
              <a:t>‹#›</a:t>
            </a:fld>
            <a:endParaRPr lang="fr-FR" altLang="fr-FR"/>
          </a:p>
        </p:txBody>
      </p:sp>
    </p:spTree>
    <p:extLst>
      <p:ext uri="{BB962C8B-B14F-4D97-AF65-F5344CB8AC3E}">
        <p14:creationId xmlns:p14="http://schemas.microsoft.com/office/powerpoint/2010/main" val="33434831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647F7A7A-69E4-418A-B080-8CF5C0BEE85A}" type="datetimeFigureOut">
              <a:rPr lang="fr-FR"/>
              <a:pPr/>
              <a:t>14/03/2016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30709586-03A6-45EA-9848-C703E307D0A0}" type="slidenum">
              <a:rPr lang="fr-FR" altLang="fr-FR"/>
              <a:pPr/>
              <a:t>‹#›</a:t>
            </a:fld>
            <a:endParaRPr lang="fr-FR" altLang="fr-FR"/>
          </a:p>
        </p:txBody>
      </p:sp>
    </p:spTree>
    <p:extLst>
      <p:ext uri="{BB962C8B-B14F-4D97-AF65-F5344CB8AC3E}">
        <p14:creationId xmlns:p14="http://schemas.microsoft.com/office/powerpoint/2010/main" val="12564808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647F7A7A-69E4-418A-B080-8CF5C0BEE85A}" type="datetimeFigureOut">
              <a:rPr lang="fr-FR"/>
              <a:pPr/>
              <a:t>14/03/2016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30709586-03A6-45EA-9848-C703E307D0A0}" type="slidenum">
              <a:rPr lang="fr-FR" altLang="fr-FR"/>
              <a:pPr/>
              <a:t>‹#›</a:t>
            </a:fld>
            <a:endParaRPr lang="fr-FR" altLang="fr-FR"/>
          </a:p>
        </p:txBody>
      </p:sp>
    </p:spTree>
    <p:extLst>
      <p:ext uri="{BB962C8B-B14F-4D97-AF65-F5344CB8AC3E}">
        <p14:creationId xmlns:p14="http://schemas.microsoft.com/office/powerpoint/2010/main" val="12564808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647F7A7A-69E4-418A-B080-8CF5C0BEE85A}" type="datetimeFigureOut">
              <a:rPr lang="fr-FR"/>
              <a:pPr/>
              <a:t>14/03/2016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30709586-03A6-45EA-9848-C703E307D0A0}" type="slidenum">
              <a:rPr lang="fr-FR" altLang="fr-FR"/>
              <a:pPr/>
              <a:t>‹#›</a:t>
            </a:fld>
            <a:endParaRPr lang="fr-FR" altLang="fr-FR"/>
          </a:p>
        </p:txBody>
      </p:sp>
    </p:spTree>
    <p:extLst>
      <p:ext uri="{BB962C8B-B14F-4D97-AF65-F5344CB8AC3E}">
        <p14:creationId xmlns:p14="http://schemas.microsoft.com/office/powerpoint/2010/main" val="12564808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fld id="{D6EA4279-B3AF-48A2-9E2E-9CE0F4609C79}" type="datetimeFigureOut">
              <a:rPr lang="fr-FR"/>
              <a:pPr/>
              <a:t>14/03/2016</a:t>
            </a:fld>
            <a:endParaRPr lang="fr-FR"/>
          </a:p>
        </p:txBody>
      </p:sp>
      <p:sp>
        <p:nvSpPr>
          <p:cNvPr id="4" name="Espace réservé du pied de page 4"/>
          <p:cNvSpPr>
            <a:spLocks noGrp="1"/>
          </p:cNvSpPr>
          <p:nvPr>
            <p:ph type="ftr" sz="quarter" idx="11"/>
          </p:nvPr>
        </p:nvSpPr>
        <p:spPr/>
        <p:txBody>
          <a:bodyPr/>
          <a:lstStyle>
            <a:lvl1pPr>
              <a:defRPr/>
            </a:lvl1pPr>
          </a:lstStyle>
          <a:p>
            <a:endParaRPr lang="en-US"/>
          </a:p>
        </p:txBody>
      </p:sp>
      <p:sp>
        <p:nvSpPr>
          <p:cNvPr id="5" name="Espace réservé du numéro de diapositive 5"/>
          <p:cNvSpPr>
            <a:spLocks noGrp="1"/>
          </p:cNvSpPr>
          <p:nvPr>
            <p:ph type="sldNum" sz="quarter" idx="12"/>
          </p:nvPr>
        </p:nvSpPr>
        <p:spPr/>
        <p:txBody>
          <a:bodyPr/>
          <a:lstStyle>
            <a:lvl1pPr>
              <a:defRPr/>
            </a:lvl1pPr>
          </a:lstStyle>
          <a:p>
            <a:fld id="{54CCF056-802C-4B73-8B7F-BBDB4973617D}" type="slidenum">
              <a:rPr lang="fr-FR" altLang="fr-FR"/>
              <a:pPr/>
              <a:t>‹#›</a:t>
            </a:fld>
            <a:endParaRPr lang="fr-FR" altLang="fr-FR"/>
          </a:p>
        </p:txBody>
      </p:sp>
    </p:spTree>
    <p:extLst>
      <p:ext uri="{BB962C8B-B14F-4D97-AF65-F5344CB8AC3E}">
        <p14:creationId xmlns:p14="http://schemas.microsoft.com/office/powerpoint/2010/main" val="11012422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647F7A7A-69E4-418A-B080-8CF5C0BEE85A}" type="datetimeFigureOut">
              <a:rPr lang="fr-FR"/>
              <a:pPr/>
              <a:t>14/03/2016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30709586-03A6-45EA-9848-C703E307D0A0}" type="slidenum">
              <a:rPr lang="fr-FR" altLang="fr-FR"/>
              <a:pPr/>
              <a:t>‹#›</a:t>
            </a:fld>
            <a:endParaRPr lang="fr-FR" altLang="fr-FR"/>
          </a:p>
        </p:txBody>
      </p:sp>
    </p:spTree>
    <p:extLst>
      <p:ext uri="{BB962C8B-B14F-4D97-AF65-F5344CB8AC3E}">
        <p14:creationId xmlns:p14="http://schemas.microsoft.com/office/powerpoint/2010/main" val="12564808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5" name="Picture 2" descr="BG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9144000"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eart.png"/>
          <p:cNvPicPr>
            <a:picLocks noChangeAspect="1"/>
          </p:cNvPicPr>
          <p:nvPr/>
        </p:nvPicPr>
        <p:blipFill>
          <a:blip r:embed="rId3"/>
          <a:srcRect/>
          <a:stretch>
            <a:fillRect/>
          </a:stretch>
        </p:blipFill>
        <p:spPr bwMode="auto">
          <a:xfrm>
            <a:off x="4386263" y="2686050"/>
            <a:ext cx="4456112" cy="3925888"/>
          </a:xfrm>
          <a:prstGeom prst="rect">
            <a:avLst/>
          </a:prstGeom>
          <a:noFill/>
          <a:ln>
            <a:noFill/>
          </a:ln>
          <a:effectLst>
            <a:outerShdw blurRad="165100" dist="38100" dir="2700000" sx="102000" sy="102000" algn="tl" rotWithShape="0">
              <a:srgbClr val="808080">
                <a:alpha val="42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H_Logo_Artwork_Positive_BlackOnly.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2663" y="152400"/>
            <a:ext cx="30813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Screen Shot 2014-11-10 at 21.26.08.pn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269038" y="893763"/>
            <a:ext cx="19177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p:cNvSpPr>
            <a:spLocks noGrp="1"/>
          </p:cNvSpPr>
          <p:nvPr>
            <p:ph type="ctrTitle"/>
          </p:nvPr>
        </p:nvSpPr>
        <p:spPr>
          <a:xfrm>
            <a:off x="501869" y="1771323"/>
            <a:ext cx="7772400" cy="759920"/>
          </a:xfrm>
          <a:prstGeom prst="rect">
            <a:avLst/>
          </a:prstGeom>
        </p:spPr>
        <p:txBody>
          <a:bodyPr/>
          <a:lstStyle>
            <a:lvl1pPr algn="l">
              <a:defRPr sz="4200">
                <a:solidFill>
                  <a:srgbClr val="009CDE"/>
                </a:solidFill>
                <a:latin typeface="Arial"/>
                <a:cs typeface="Arial"/>
              </a:defRPr>
            </a:lvl1pPr>
          </a:lstStyle>
          <a:p>
            <a:r>
              <a:rPr lang="en-GB" smtClean="0"/>
              <a:t>Click to edit Master title style</a:t>
            </a:r>
            <a:endParaRPr lang="en-US" dirty="0"/>
          </a:p>
        </p:txBody>
      </p:sp>
      <p:sp>
        <p:nvSpPr>
          <p:cNvPr id="18" name="Subtitle 2"/>
          <p:cNvSpPr>
            <a:spLocks noGrp="1"/>
          </p:cNvSpPr>
          <p:nvPr>
            <p:ph type="subTitle" idx="1"/>
          </p:nvPr>
        </p:nvSpPr>
        <p:spPr>
          <a:xfrm>
            <a:off x="501869" y="2531242"/>
            <a:ext cx="7772400" cy="569311"/>
          </a:xfrm>
          <a:prstGeom prst="rect">
            <a:avLst/>
          </a:prstGeom>
        </p:spPr>
        <p:txBody>
          <a:bodyPr/>
          <a:lstStyle>
            <a:lvl1pPr marL="0" indent="0" algn="l">
              <a:buNone/>
              <a:defRPr sz="3000" b="1">
                <a:solidFill>
                  <a:srgbClr val="E63329"/>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3" name="Text Placeholder 2"/>
          <p:cNvSpPr>
            <a:spLocks noGrp="1"/>
          </p:cNvSpPr>
          <p:nvPr>
            <p:ph type="body" sz="quarter" idx="12"/>
          </p:nvPr>
        </p:nvSpPr>
        <p:spPr>
          <a:xfrm>
            <a:off x="501869" y="3100552"/>
            <a:ext cx="6724580" cy="692704"/>
          </a:xfrm>
          <a:prstGeom prst="rect">
            <a:avLst/>
          </a:prstGeom>
        </p:spPr>
        <p:txBody>
          <a:bodyPr vert="horz"/>
          <a:lstStyle>
            <a:lvl1pPr marL="0" indent="0">
              <a:buFontTx/>
              <a:buNone/>
              <a:defRPr sz="3000">
                <a:latin typeface="Arial"/>
              </a:defRPr>
            </a:lvl1pPr>
            <a:lvl2pPr marL="457200" indent="0">
              <a:buFontTx/>
              <a:buNone/>
              <a:defRPr sz="3000">
                <a:latin typeface="Arial"/>
              </a:defRPr>
            </a:lvl2pPr>
            <a:lvl3pPr marL="914400" indent="0">
              <a:buFontTx/>
              <a:buNone/>
              <a:defRPr sz="3000">
                <a:latin typeface="Arial"/>
              </a:defRPr>
            </a:lvl3pPr>
            <a:lvl4pPr marL="1371600" indent="0">
              <a:buFontTx/>
              <a:buNone/>
              <a:defRPr sz="3000">
                <a:latin typeface="Arial"/>
              </a:defRPr>
            </a:lvl4pPr>
            <a:lvl5pPr marL="1828800" indent="0">
              <a:buFontTx/>
              <a:buNone/>
              <a:defRPr sz="3000">
                <a:latin typeface="Arial"/>
              </a:defRPr>
            </a:lvl5pPr>
          </a:lstStyle>
          <a:p>
            <a:pPr lvl="0"/>
            <a:r>
              <a:rPr lang="en-GB" smtClean="0"/>
              <a:t>Click to edit Master text styles</a:t>
            </a:r>
          </a:p>
        </p:txBody>
      </p:sp>
    </p:spTree>
    <p:extLst>
      <p:ext uri="{BB962C8B-B14F-4D97-AF65-F5344CB8AC3E}">
        <p14:creationId xmlns:p14="http://schemas.microsoft.com/office/powerpoint/2010/main" val="14930663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7"/>
            <a:ext cx="6858000" cy="1655763"/>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a:xfrm>
            <a:off x="628650" y="6356350"/>
            <a:ext cx="2057400" cy="366713"/>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defRPr/>
            </a:pPr>
            <a:fld id="{92710A0B-E734-473E-A36C-2860D1F77D55}" type="datetimeFigureOut">
              <a:rPr lang="en-GB">
                <a:solidFill>
                  <a:prstClr val="black"/>
                </a:solidFill>
                <a:ea typeface="MS PGothic" pitchFamily="34" charset="-128"/>
              </a:rPr>
              <a:pPr defTabSz="457200" fontAlgn="base">
                <a:spcBef>
                  <a:spcPct val="0"/>
                </a:spcBef>
                <a:spcAft>
                  <a:spcPct val="0"/>
                </a:spcAft>
                <a:defRPr/>
              </a:pPr>
              <a:t>14/03/2016</a:t>
            </a:fld>
            <a:endParaRPr lang="en-GB">
              <a:solidFill>
                <a:prstClr val="black"/>
              </a:solidFill>
              <a:ea typeface="MS PGothic" pitchFamily="34" charset="-128"/>
            </a:endParaRPr>
          </a:p>
        </p:txBody>
      </p:sp>
      <p:sp>
        <p:nvSpPr>
          <p:cNvPr id="5" name="Footer Placeholder 4"/>
          <p:cNvSpPr>
            <a:spLocks noGrp="1"/>
          </p:cNvSpPr>
          <p:nvPr>
            <p:ph type="ftr" sz="quarter" idx="11"/>
          </p:nvPr>
        </p:nvSpPr>
        <p:spPr>
          <a:xfrm>
            <a:off x="3028950" y="6356350"/>
            <a:ext cx="3086100" cy="366713"/>
          </a:xfrm>
          <a:prstGeom prst="rect">
            <a:avLst/>
          </a:prstGeom>
        </p:spPr>
        <p:txBody>
          <a:bodyPr/>
          <a:lstStyle>
            <a:lvl1pPr>
              <a:defRPr>
                <a:latin typeface="Calibri" charset="0"/>
                <a:ea typeface="MS PGothic" charset="0"/>
                <a:cs typeface="MS PGothic" charset="0"/>
              </a:defRPr>
            </a:lvl1pPr>
          </a:lstStyle>
          <a:p>
            <a:pPr defTabSz="457200" fontAlgn="base">
              <a:spcBef>
                <a:spcPct val="0"/>
              </a:spcBef>
              <a:spcAft>
                <a:spcPct val="0"/>
              </a:spcAft>
              <a:defRPr/>
            </a:pPr>
            <a:endParaRPr lang="en-GB">
              <a:solidFill>
                <a:prstClr val="black"/>
              </a:solidFill>
            </a:endParaRPr>
          </a:p>
        </p:txBody>
      </p:sp>
      <p:sp>
        <p:nvSpPr>
          <p:cNvPr id="6" name="Slide Number Placeholder 5"/>
          <p:cNvSpPr>
            <a:spLocks noGrp="1"/>
          </p:cNvSpPr>
          <p:nvPr>
            <p:ph type="sldNum" sz="quarter" idx="12"/>
          </p:nvPr>
        </p:nvSpPr>
        <p:spPr>
          <a:xfrm>
            <a:off x="6457950" y="6356350"/>
            <a:ext cx="2057400" cy="366713"/>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defRPr/>
            </a:pPr>
            <a:fld id="{863B12A9-4FE3-4A81-AF8B-7F028C70AF4A}" type="slidenum">
              <a:rPr lang="en-GB">
                <a:solidFill>
                  <a:prstClr val="black"/>
                </a:solidFill>
                <a:ea typeface="MS PGothic" pitchFamily="34" charset="-128"/>
              </a:rPr>
              <a:pPr defTabSz="457200" fontAlgn="base">
                <a:spcBef>
                  <a:spcPct val="0"/>
                </a:spcBef>
                <a:spcAft>
                  <a:spcPct val="0"/>
                </a:spcAft>
                <a:defRPr/>
              </a:pPr>
              <a:t>‹#›</a:t>
            </a:fld>
            <a:endParaRPr lang="en-GB">
              <a:solidFill>
                <a:prstClr val="black"/>
              </a:solidFill>
              <a:ea typeface="MS PGothic" pitchFamily="34" charset="-128"/>
            </a:endParaRPr>
          </a:p>
        </p:txBody>
      </p:sp>
    </p:spTree>
    <p:extLst>
      <p:ext uri="{BB962C8B-B14F-4D97-AF65-F5344CB8AC3E}">
        <p14:creationId xmlns:p14="http://schemas.microsoft.com/office/powerpoint/2010/main" val="3817633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4" name="Picture 2" descr="BG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119049" y="1517889"/>
            <a:ext cx="7717507" cy="736063"/>
          </a:xfrm>
          <a:prstGeom prst="rect">
            <a:avLst/>
          </a:prstGeom>
        </p:spPr>
        <p:txBody>
          <a:bodyPr/>
          <a:lstStyle>
            <a:lvl1pPr algn="l">
              <a:defRPr sz="4000">
                <a:solidFill>
                  <a:srgbClr val="E63329"/>
                </a:solidFill>
                <a:latin typeface="Arial"/>
                <a:cs typeface="Arial"/>
              </a:defRPr>
            </a:lvl1pPr>
          </a:lstStyle>
          <a:p>
            <a:r>
              <a:rPr lang="en-GB" smtClean="0"/>
              <a:t>Click to edit Master title style</a:t>
            </a:r>
            <a:endParaRPr lang="en-US" dirty="0"/>
          </a:p>
        </p:txBody>
      </p:sp>
      <p:sp>
        <p:nvSpPr>
          <p:cNvPr id="3" name="Content Placeholder 2"/>
          <p:cNvSpPr>
            <a:spLocks noGrp="1"/>
          </p:cNvSpPr>
          <p:nvPr>
            <p:ph sz="half" idx="1"/>
          </p:nvPr>
        </p:nvSpPr>
        <p:spPr>
          <a:xfrm>
            <a:off x="1119048" y="2332038"/>
            <a:ext cx="7717507" cy="3741105"/>
          </a:xfrm>
          <a:prstGeom prst="rect">
            <a:avLst/>
          </a:prstGeom>
        </p:spPr>
        <p:txBody>
          <a:bodyPr/>
          <a:lstStyle>
            <a:lvl1pPr marL="342900" indent="-342900">
              <a:buSzPct val="100000"/>
              <a:buFontTx/>
              <a:buBlip>
                <a:blip r:embed="rId3"/>
              </a:buBlip>
              <a:defRPr sz="1700">
                <a:solidFill>
                  <a:srgbClr val="009CDE"/>
                </a:solidFill>
                <a:latin typeface="Arial"/>
                <a:cs typeface="Arial"/>
              </a:defRPr>
            </a:lvl1pPr>
            <a:lvl2pPr marL="742950" indent="-285750">
              <a:buSzPct val="100000"/>
              <a:buFontTx/>
              <a:buBlip>
                <a:blip r:embed="rId3"/>
              </a:buBlip>
              <a:defRPr sz="1700">
                <a:solidFill>
                  <a:srgbClr val="009CDE"/>
                </a:solidFill>
                <a:latin typeface="Arial"/>
                <a:cs typeface="Arial"/>
              </a:defRPr>
            </a:lvl2pPr>
            <a:lvl3pPr marL="1143000" indent="-228600">
              <a:buSzPct val="100000"/>
              <a:buFontTx/>
              <a:buBlip>
                <a:blip r:embed="rId3"/>
              </a:buBlip>
              <a:defRPr sz="1700">
                <a:solidFill>
                  <a:srgbClr val="009CDE"/>
                </a:solidFill>
                <a:latin typeface="Arial"/>
                <a:cs typeface="Arial"/>
              </a:defRPr>
            </a:lvl3pPr>
            <a:lvl4pPr marL="1600200" indent="-228600">
              <a:buSzPct val="100000"/>
              <a:buFontTx/>
              <a:buBlip>
                <a:blip r:embed="rId3"/>
              </a:buBlip>
              <a:defRPr sz="1700">
                <a:solidFill>
                  <a:srgbClr val="009CDE"/>
                </a:solidFill>
                <a:latin typeface="Arial"/>
                <a:cs typeface="Arial"/>
              </a:defRPr>
            </a:lvl4pPr>
            <a:lvl5pPr marL="2057400" indent="-228600">
              <a:buSzPct val="100000"/>
              <a:buFontTx/>
              <a:buBlip>
                <a:blip r:embed="rId3"/>
              </a:buBlip>
              <a:defRPr sz="1700">
                <a:solidFill>
                  <a:srgbClr val="009CDE"/>
                </a:solidFill>
                <a:latin typeface="Arial"/>
                <a:cs typeface="Arial"/>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8693059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Footer Placeholder 2"/>
          <p:cNvSpPr>
            <a:spLocks noGrp="1"/>
          </p:cNvSpPr>
          <p:nvPr>
            <p:ph type="ftr" sz="quarter" idx="10"/>
          </p:nvPr>
        </p:nvSpPr>
        <p:spPr>
          <a:xfrm>
            <a:off x="3124200" y="6248400"/>
            <a:ext cx="2895600" cy="457200"/>
          </a:xfrm>
          <a:prstGeom prst="rect">
            <a:avLst/>
          </a:prstGeom>
        </p:spPr>
        <p:txBody>
          <a:bodyPr/>
          <a:lstStyle>
            <a:lvl1pPr>
              <a:defRPr/>
            </a:lvl1pPr>
          </a:lstStyle>
          <a:p>
            <a:pPr defTabSz="457200" fontAlgn="base">
              <a:spcBef>
                <a:spcPct val="0"/>
              </a:spcBef>
              <a:spcAft>
                <a:spcPct val="0"/>
              </a:spcAft>
              <a:defRPr/>
            </a:pPr>
            <a:endParaRPr lang="en-GB">
              <a:solidFill>
                <a:prstClr val="black"/>
              </a:solidFill>
              <a:ea typeface="MS PGothic" pitchFamily="34" charset="-128"/>
            </a:endParaRPr>
          </a:p>
        </p:txBody>
      </p:sp>
      <p:sp>
        <p:nvSpPr>
          <p:cNvPr id="4" name="Slide Number Placeholder 3"/>
          <p:cNvSpPr>
            <a:spLocks noGrp="1"/>
          </p:cNvSpPr>
          <p:nvPr>
            <p:ph type="sldNum" sz="quarter" idx="11"/>
          </p:nvPr>
        </p:nvSpPr>
        <p:spPr>
          <a:xfrm>
            <a:off x="6553200" y="6248400"/>
            <a:ext cx="2133600" cy="457200"/>
          </a:xfrm>
          <a:prstGeom prst="rect">
            <a:avLst/>
          </a:prstGeom>
        </p:spPr>
        <p:txBody>
          <a:bodyPr/>
          <a:lstStyle>
            <a:lvl1pPr>
              <a:defRPr/>
            </a:lvl1pPr>
          </a:lstStyle>
          <a:p>
            <a:pPr defTabSz="457200" fontAlgn="base">
              <a:spcBef>
                <a:spcPct val="0"/>
              </a:spcBef>
              <a:spcAft>
                <a:spcPct val="0"/>
              </a:spcAft>
              <a:defRPr/>
            </a:pPr>
            <a:fld id="{CFA09703-FA8D-4031-AEEF-15CE1024FA92}" type="slidenum">
              <a:rPr lang="en-GB">
                <a:solidFill>
                  <a:prstClr val="black"/>
                </a:solidFill>
                <a:ea typeface="MS PGothic" pitchFamily="34" charset="-128"/>
              </a:rPr>
              <a:pPr defTabSz="457200" fontAlgn="base">
                <a:spcBef>
                  <a:spcPct val="0"/>
                </a:spcBef>
                <a:spcAft>
                  <a:spcPct val="0"/>
                </a:spcAft>
                <a:defRPr/>
              </a:pPr>
              <a:t>‹#›</a:t>
            </a:fld>
            <a:endParaRPr lang="en-GB">
              <a:solidFill>
                <a:prstClr val="black"/>
              </a:solidFill>
              <a:ea typeface="MS PGothic" pitchFamily="34" charset="-128"/>
            </a:endParaRPr>
          </a:p>
        </p:txBody>
      </p:sp>
      <p:sp>
        <p:nvSpPr>
          <p:cNvPr id="5" name="Date Placeholder 4"/>
          <p:cNvSpPr>
            <a:spLocks noGrp="1"/>
          </p:cNvSpPr>
          <p:nvPr>
            <p:ph type="dt" sz="half" idx="12"/>
          </p:nvPr>
        </p:nvSpPr>
        <p:spPr>
          <a:xfrm>
            <a:off x="457200" y="6245225"/>
            <a:ext cx="2133600" cy="476250"/>
          </a:xfrm>
          <a:prstGeom prst="rect">
            <a:avLst/>
          </a:prstGeom>
        </p:spPr>
        <p:txBody>
          <a:bodyPr/>
          <a:lstStyle>
            <a:lvl1pPr>
              <a:defRPr/>
            </a:lvl1pPr>
          </a:lstStyle>
          <a:p>
            <a:pPr defTabSz="457200" fontAlgn="base">
              <a:spcBef>
                <a:spcPct val="0"/>
              </a:spcBef>
              <a:spcAft>
                <a:spcPct val="0"/>
              </a:spcAft>
              <a:defRPr/>
            </a:pPr>
            <a:endParaRPr lang="en-GB">
              <a:solidFill>
                <a:prstClr val="black"/>
              </a:solidFill>
              <a:ea typeface="MS PGothic" pitchFamily="34" charset="-128"/>
            </a:endParaRPr>
          </a:p>
        </p:txBody>
      </p:sp>
    </p:spTree>
    <p:extLst>
      <p:ext uri="{BB962C8B-B14F-4D97-AF65-F5344CB8AC3E}">
        <p14:creationId xmlns:p14="http://schemas.microsoft.com/office/powerpoint/2010/main" val="11770025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981200"/>
            <a:ext cx="8229600" cy="3886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a:xfrm>
            <a:off x="3124200" y="6248400"/>
            <a:ext cx="2895600" cy="457200"/>
          </a:xfrm>
          <a:prstGeom prst="rect">
            <a:avLst/>
          </a:prstGeom>
        </p:spPr>
        <p:txBody>
          <a:bodyPr/>
          <a:lstStyle>
            <a:lvl1pPr>
              <a:defRPr/>
            </a:lvl1pPr>
          </a:lstStyle>
          <a:p>
            <a:pPr defTabSz="457200" fontAlgn="base">
              <a:spcBef>
                <a:spcPct val="0"/>
              </a:spcBef>
              <a:spcAft>
                <a:spcPct val="0"/>
              </a:spcAft>
              <a:defRPr/>
            </a:pPr>
            <a:endParaRPr lang="en-GB">
              <a:solidFill>
                <a:prstClr val="black"/>
              </a:solidFill>
              <a:ea typeface="MS PGothic" pitchFamily="34" charset="-128"/>
            </a:endParaRPr>
          </a:p>
        </p:txBody>
      </p:sp>
      <p:sp>
        <p:nvSpPr>
          <p:cNvPr id="5" name="Slide Number Placeholder 4"/>
          <p:cNvSpPr>
            <a:spLocks noGrp="1"/>
          </p:cNvSpPr>
          <p:nvPr>
            <p:ph type="sldNum" sz="quarter" idx="11"/>
          </p:nvPr>
        </p:nvSpPr>
        <p:spPr>
          <a:xfrm>
            <a:off x="6553200" y="6248400"/>
            <a:ext cx="2133600" cy="457200"/>
          </a:xfrm>
          <a:prstGeom prst="rect">
            <a:avLst/>
          </a:prstGeom>
        </p:spPr>
        <p:txBody>
          <a:bodyPr/>
          <a:lstStyle>
            <a:lvl1pPr>
              <a:defRPr/>
            </a:lvl1pPr>
          </a:lstStyle>
          <a:p>
            <a:pPr defTabSz="457200" fontAlgn="base">
              <a:spcBef>
                <a:spcPct val="0"/>
              </a:spcBef>
              <a:spcAft>
                <a:spcPct val="0"/>
              </a:spcAft>
              <a:defRPr/>
            </a:pPr>
            <a:fld id="{F7C4781C-28B4-4B7E-89B3-13652A36FE90}" type="slidenum">
              <a:rPr lang="en-GB">
                <a:solidFill>
                  <a:prstClr val="black"/>
                </a:solidFill>
                <a:ea typeface="MS PGothic" pitchFamily="34" charset="-128"/>
              </a:rPr>
              <a:pPr defTabSz="457200" fontAlgn="base">
                <a:spcBef>
                  <a:spcPct val="0"/>
                </a:spcBef>
                <a:spcAft>
                  <a:spcPct val="0"/>
                </a:spcAft>
                <a:defRPr/>
              </a:pPr>
              <a:t>‹#›</a:t>
            </a:fld>
            <a:endParaRPr lang="en-GB">
              <a:solidFill>
                <a:prstClr val="black"/>
              </a:solidFill>
              <a:ea typeface="MS PGothic" pitchFamily="34" charset="-128"/>
            </a:endParaRPr>
          </a:p>
        </p:txBody>
      </p:sp>
      <p:sp>
        <p:nvSpPr>
          <p:cNvPr id="6" name="Date Placeholder 5"/>
          <p:cNvSpPr>
            <a:spLocks noGrp="1"/>
          </p:cNvSpPr>
          <p:nvPr>
            <p:ph type="dt" sz="half" idx="12"/>
          </p:nvPr>
        </p:nvSpPr>
        <p:spPr>
          <a:xfrm>
            <a:off x="457200" y="6245225"/>
            <a:ext cx="2133600" cy="476250"/>
          </a:xfrm>
          <a:prstGeom prst="rect">
            <a:avLst/>
          </a:prstGeom>
        </p:spPr>
        <p:txBody>
          <a:bodyPr/>
          <a:lstStyle>
            <a:lvl1pPr>
              <a:defRPr/>
            </a:lvl1pPr>
          </a:lstStyle>
          <a:p>
            <a:pPr defTabSz="457200" fontAlgn="base">
              <a:spcBef>
                <a:spcPct val="0"/>
              </a:spcBef>
              <a:spcAft>
                <a:spcPct val="0"/>
              </a:spcAft>
              <a:defRPr/>
            </a:pPr>
            <a:endParaRPr lang="en-GB">
              <a:solidFill>
                <a:prstClr val="black"/>
              </a:solidFill>
              <a:ea typeface="MS PGothic" pitchFamily="34" charset="-128"/>
            </a:endParaRPr>
          </a:p>
        </p:txBody>
      </p:sp>
    </p:spTree>
    <p:extLst>
      <p:ext uri="{BB962C8B-B14F-4D97-AF65-F5344CB8AC3E}">
        <p14:creationId xmlns:p14="http://schemas.microsoft.com/office/powerpoint/2010/main" val="8693064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3" name="Picture 2" descr="imageshape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16"/>
          <p:cNvSpPr>
            <a:spLocks noGrp="1"/>
          </p:cNvSpPr>
          <p:nvPr>
            <p:ph type="pic" sz="quarter" idx="14"/>
          </p:nvPr>
        </p:nvSpPr>
        <p:spPr>
          <a:xfrm>
            <a:off x="1392622" y="1375103"/>
            <a:ext cx="7751379" cy="4703380"/>
          </a:xfrm>
          <a:prstGeom prst="rect">
            <a:avLst/>
          </a:prstGeom>
        </p:spPr>
        <p:txBody>
          <a:bodyPr vert="horz"/>
          <a:lstStyle/>
          <a:p>
            <a:pPr lvl="0"/>
            <a:r>
              <a:rPr lang="en-GB" noProof="0" smtClean="0"/>
              <a:t>Drag picture to placeholder or click icon to add</a:t>
            </a:r>
            <a:endParaRPr lang="en-US" noProof="0" dirty="0"/>
          </a:p>
        </p:txBody>
      </p:sp>
    </p:spTree>
    <p:extLst>
      <p:ext uri="{BB962C8B-B14F-4D97-AF65-F5344CB8AC3E}">
        <p14:creationId xmlns:p14="http://schemas.microsoft.com/office/powerpoint/2010/main" val="1891075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Rectangle 12"/>
          <p:cNvSpPr>
            <a:spLocks noGrp="1" noChangeArrowheads="1"/>
          </p:cNvSpPr>
          <p:nvPr>
            <p:ph type="sldNum" sz="quarter" idx="10"/>
          </p:nvPr>
        </p:nvSpPr>
        <p:spPr>
          <a:ln/>
        </p:spPr>
        <p:txBody>
          <a:bodyPr/>
          <a:lstStyle>
            <a:lvl1pPr>
              <a:defRPr/>
            </a:lvl1pPr>
          </a:lstStyle>
          <a:p>
            <a:pPr>
              <a:defRPr/>
            </a:pPr>
            <a:fld id="{CECD13EF-1BC5-4570-8569-8945B591F02D}" type="slidenum">
              <a:rPr lang="de-DE"/>
              <a:pPr>
                <a:defRPr/>
              </a:pPr>
              <a:t>‹#›</a:t>
            </a:fld>
            <a:endParaRPr lang="de-DE"/>
          </a:p>
        </p:txBody>
      </p:sp>
    </p:spTree>
    <p:extLst>
      <p:ext uri="{BB962C8B-B14F-4D97-AF65-F5344CB8AC3E}">
        <p14:creationId xmlns:p14="http://schemas.microsoft.com/office/powerpoint/2010/main" val="42894421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cSld name="Titelfolie">
    <p:spTree>
      <p:nvGrpSpPr>
        <p:cNvPr id="1" name=""/>
        <p:cNvGrpSpPr/>
        <p:nvPr/>
      </p:nvGrpSpPr>
      <p:grpSpPr>
        <a:xfrm>
          <a:off x="0" y="0"/>
          <a:ext cx="0" cy="0"/>
          <a:chOff x="0" y="0"/>
          <a:chExt cx="0" cy="0"/>
        </a:xfrm>
      </p:grpSpPr>
      <p:pic>
        <p:nvPicPr>
          <p:cNvPr id="3" name="Bild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200" y="5856288"/>
            <a:ext cx="8235950"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 7" descr="EAHP_PPT_Vorlage_Titel_ob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1" y="0"/>
            <a:ext cx="425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subTitle" idx="1"/>
          </p:nvPr>
        </p:nvSpPr>
        <p:spPr>
          <a:xfrm>
            <a:off x="711200" y="2924175"/>
            <a:ext cx="7670800" cy="1752600"/>
          </a:xfrm>
        </p:spPr>
        <p:txBody>
          <a:bodyPr/>
          <a:lstStyle>
            <a:lvl1pPr>
              <a:defRPr sz="4000"/>
            </a:lvl1pPr>
          </a:lstStyle>
          <a:p>
            <a:r>
              <a:rPr lang="en-US" smtClean="0"/>
              <a:t>Click to edit Master subtitle style</a:t>
            </a:r>
            <a:endParaRPr lang="de-DE" dirty="0"/>
          </a:p>
        </p:txBody>
      </p:sp>
    </p:spTree>
    <p:extLst>
      <p:ext uri="{BB962C8B-B14F-4D97-AF65-F5344CB8AC3E}">
        <p14:creationId xmlns:p14="http://schemas.microsoft.com/office/powerpoint/2010/main" val="24822057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8" name="7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11" name="10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Marcador de fecha"/>
          <p:cNvSpPr>
            <a:spLocks noGrp="1"/>
          </p:cNvSpPr>
          <p:nvPr>
            <p:ph type="dt" sz="half" idx="10"/>
          </p:nvPr>
        </p:nvSpPr>
        <p:spPr/>
        <p:txBody>
          <a:bodyPr/>
          <a:lstStyle>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3" name="2 Marcador de pie de página"/>
          <p:cNvSpPr>
            <a:spLocks noGrp="1"/>
          </p:cNvSpPr>
          <p:nvPr>
            <p:ph type="ftr" sz="quarter" idx="11"/>
          </p:nvPr>
        </p:nvSpPr>
        <p:spPr/>
        <p:txBody>
          <a:bodyPr/>
          <a:lstStyle>
            <a:extLst/>
          </a:lstStyle>
          <a:p>
            <a:endParaRPr lang="es-ES">
              <a:solidFill>
                <a:srgbClr val="E3DED1">
                  <a:shade val="50000"/>
                </a:srgbClr>
              </a:solidFill>
            </a:endParaRPr>
          </a:p>
        </p:txBody>
      </p:sp>
      <p:sp>
        <p:nvSpPr>
          <p:cNvPr id="4" name="3 Marcador de número de diapositiva"/>
          <p:cNvSpPr>
            <a:spLocks noGrp="1"/>
          </p:cNvSpPr>
          <p:nvPr>
            <p:ph type="sldNum" sz="quarter" idx="12"/>
          </p:nvPr>
        </p:nvSpPr>
        <p:spPr/>
        <p:txBody>
          <a:bodyPr/>
          <a:lstStyle>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1_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96BD6665-D0A0-432A-ABBE-640BE3A6DB3E}" type="datetime1">
              <a:rPr lang="sv-SE" smtClean="0">
                <a:solidFill>
                  <a:srgbClr val="FFFFFF"/>
                </a:solidFill>
              </a:rPr>
              <a:pPr/>
              <a:t>2016-03-14</a:t>
            </a:fld>
            <a:endParaRPr lang="sv-SE">
              <a:solidFill>
                <a:srgbClr val="FFFFFF"/>
              </a:solidFill>
            </a:endParaRPr>
          </a:p>
        </p:txBody>
      </p:sp>
      <p:sp>
        <p:nvSpPr>
          <p:cNvPr id="5" name="Footer Placeholder 4"/>
          <p:cNvSpPr>
            <a:spLocks noGrp="1"/>
          </p:cNvSpPr>
          <p:nvPr>
            <p:ph type="ftr" sz="quarter" idx="11"/>
          </p:nvPr>
        </p:nvSpPr>
        <p:spPr/>
        <p:txBody>
          <a:bodyPr/>
          <a:lstStyle/>
          <a:p>
            <a:endParaRPr lang="sv-SE" dirty="0">
              <a:solidFill>
                <a:srgbClr val="FFFFFF"/>
              </a:solidFill>
            </a:endParaRPr>
          </a:p>
        </p:txBody>
      </p:sp>
      <p:sp>
        <p:nvSpPr>
          <p:cNvPr id="6" name="Slide Number Placeholder 5"/>
          <p:cNvSpPr>
            <a:spLocks noGrp="1"/>
          </p:cNvSpPr>
          <p:nvPr>
            <p:ph type="sldNum" sz="quarter" idx="12"/>
          </p:nvPr>
        </p:nvSpPr>
        <p:spPr/>
        <p:txBody>
          <a:bodyPr/>
          <a:lstStyle/>
          <a:p>
            <a:fld id="{D2CAE85B-29CA-4CD8-8C5E-FA1705765F05}" type="slidenum">
              <a:rPr lang="sv-SE" smtClean="0">
                <a:solidFill>
                  <a:srgbClr val="FFFFFF"/>
                </a:solidFill>
              </a:rPr>
              <a:pPr/>
              <a:t>‹#›</a:t>
            </a:fld>
            <a:endParaRPr lang="sv-SE">
              <a:solidFill>
                <a:srgbClr val="FFFFFF"/>
              </a:solidFill>
            </a:endParaRPr>
          </a:p>
        </p:txBody>
      </p:sp>
    </p:spTree>
    <p:extLst>
      <p:ext uri="{BB962C8B-B14F-4D97-AF65-F5344CB8AC3E}">
        <p14:creationId xmlns:p14="http://schemas.microsoft.com/office/powerpoint/2010/main" val="129772909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lvl1pPr>
              <a:defRPr/>
            </a:lvl1pPr>
          </a:lstStyle>
          <a:p>
            <a:r>
              <a:rPr lang="en-US">
                <a:solidFill>
                  <a:srgbClr val="FFFFFF"/>
                </a:solidFill>
              </a:rPr>
              <a:t>|</a:t>
            </a:r>
            <a:r>
              <a:rPr lang="sv-SE" b="0">
                <a:solidFill>
                  <a:srgbClr val="FFFFFF"/>
                </a:solidFill>
              </a:rPr>
              <a:t> </a:t>
            </a:r>
            <a:fld id="{7906B310-0195-4504-AE9F-D6729D64DECB}" type="datetime1">
              <a:rPr lang="sv-SE" b="0" smtClean="0">
                <a:solidFill>
                  <a:srgbClr val="FFFFFF"/>
                </a:solidFill>
              </a:rPr>
              <a:pPr/>
              <a:t>2016-03-14</a:t>
            </a:fld>
            <a:endParaRPr lang="sv-SE" b="0">
              <a:solidFill>
                <a:srgbClr val="FFFFFF"/>
              </a:solidFill>
            </a:endParaRPr>
          </a:p>
        </p:txBody>
      </p:sp>
      <p:sp>
        <p:nvSpPr>
          <p:cNvPr id="5" name="Platshållare för sidfot 4"/>
          <p:cNvSpPr>
            <a:spLocks noGrp="1"/>
          </p:cNvSpPr>
          <p:nvPr>
            <p:ph type="ftr" sz="quarter" idx="11"/>
          </p:nvPr>
        </p:nvSpPr>
        <p:spPr>
          <a:xfrm>
            <a:off x="174625" y="6587331"/>
            <a:ext cx="5035550" cy="195263"/>
          </a:xfrm>
        </p:spPr>
        <p:txBody>
          <a:bodyPr/>
          <a:lstStyle>
            <a:lvl1pPr>
              <a:defRPr/>
            </a:lvl1pPr>
          </a:lstStyle>
          <a:p>
            <a:endParaRPr lang="sv-SE" dirty="0">
              <a:solidFill>
                <a:srgbClr val="FFFFFF"/>
              </a:solidFill>
            </a:endParaRPr>
          </a:p>
        </p:txBody>
      </p:sp>
      <p:sp>
        <p:nvSpPr>
          <p:cNvPr id="6" name="Platshållare för bildnummer 5"/>
          <p:cNvSpPr>
            <a:spLocks noGrp="1"/>
          </p:cNvSpPr>
          <p:nvPr>
            <p:ph type="sldNum" sz="quarter" idx="12"/>
          </p:nvPr>
        </p:nvSpPr>
        <p:spPr/>
        <p:txBody>
          <a:bodyPr/>
          <a:lstStyle>
            <a:lvl1pPr>
              <a:defRPr/>
            </a:lvl1pPr>
          </a:lstStyle>
          <a:p>
            <a:fld id="{147F4C95-AB21-461C-B50F-2C8E2482E886}" type="slidenum">
              <a:rPr lang="sv-SE">
                <a:solidFill>
                  <a:srgbClr val="FFFFFF"/>
                </a:solidFill>
              </a:rPr>
              <a:pPr/>
              <a:t>‹#›</a:t>
            </a:fld>
            <a:r>
              <a:rPr lang="sv-SE">
                <a:solidFill>
                  <a:srgbClr val="FFFFFF"/>
                </a:solidFill>
              </a:rPr>
              <a:t> </a:t>
            </a:r>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3268939598"/>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4000" cap="small" baseline="0"/>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a:xfrm>
            <a:off x="1259632" y="18288"/>
            <a:ext cx="2093167" cy="329184"/>
          </a:xfrm>
          <a:prstGeom prst="rect">
            <a:avLst/>
          </a:prstGeom>
        </p:spPr>
        <p:txBody>
          <a:bodyPr/>
          <a:lstStyle/>
          <a:p>
            <a:fld id="{9A747148-EC52-4EA2-81F1-0BC17DAC1414}" type="datetime1">
              <a:rPr lang="de-DE" smtClean="0">
                <a:solidFill>
                  <a:srgbClr val="FFFFFF"/>
                </a:solidFill>
              </a:rPr>
              <a:pPr/>
              <a:t>14.03.2016</a:t>
            </a:fld>
            <a:endParaRPr lang="de-AT">
              <a:solidFill>
                <a:srgbClr val="FFFFFF"/>
              </a:solidFill>
            </a:endParaRPr>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4FCF7600-64C1-4B1D-AB00-A99329E5984B}" type="slidenum">
              <a:rPr lang="de-AT" smtClean="0"/>
              <a:pPr/>
              <a:t>‹#›</a:t>
            </a:fld>
            <a:endParaRPr lang="de-AT"/>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a:lvl1pPr>
          </a:lstStyle>
          <a:p>
            <a:r>
              <a:rPr lang="de-DE" dirty="0"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B96C716-EF74-4812-B466-220955530619}" type="slidenum">
              <a:rPr lang="de-DE" smtClean="0"/>
              <a:pPr/>
              <a:t>‹#›</a:t>
            </a:fld>
            <a:endParaRPr lang="de-DE"/>
          </a:p>
        </p:txBody>
      </p:sp>
      <p:sp>
        <p:nvSpPr>
          <p:cNvPr id="8" name="Date Placeholder 3"/>
          <p:cNvSpPr>
            <a:spLocks noGrp="1"/>
          </p:cNvSpPr>
          <p:nvPr>
            <p:ph type="dt" sz="half" idx="10"/>
          </p:nvPr>
        </p:nvSpPr>
        <p:spPr>
          <a:xfrm>
            <a:off x="1259632" y="18288"/>
            <a:ext cx="2093167" cy="329184"/>
          </a:xfrm>
          <a:prstGeom prst="rect">
            <a:avLst/>
          </a:prstGeom>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a:lvl1pPr>
          </a:lstStyle>
          <a:p>
            <a:r>
              <a:rPr lang="de-DE" dirty="0"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B96C716-EF74-4812-B466-220955530619}" type="slidenum">
              <a:rPr lang="de-DE" smtClean="0"/>
              <a:pPr/>
              <a:t>‹#›</a:t>
            </a:fld>
            <a:endParaRPr lang="de-DE"/>
          </a:p>
        </p:txBody>
      </p:sp>
      <p:sp>
        <p:nvSpPr>
          <p:cNvPr id="8" name="Date Placeholder 3"/>
          <p:cNvSpPr>
            <a:spLocks noGrp="1"/>
          </p:cNvSpPr>
          <p:nvPr>
            <p:ph type="dt" sz="half" idx="10"/>
          </p:nvPr>
        </p:nvSpPr>
        <p:spPr>
          <a:xfrm>
            <a:off x="1259632" y="18288"/>
            <a:ext cx="2093167" cy="329184"/>
          </a:xfrm>
          <a:prstGeom prst="rect">
            <a:avLst/>
          </a:prstGeom>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a:lvl1pPr>
          </a:lstStyle>
          <a:p>
            <a:r>
              <a:rPr lang="de-DE" dirty="0"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B96C716-EF74-4812-B466-220955530619}" type="slidenum">
              <a:rPr lang="de-DE" smtClean="0"/>
              <a:pPr/>
              <a:t>‹#›</a:t>
            </a:fld>
            <a:endParaRPr lang="de-DE"/>
          </a:p>
        </p:txBody>
      </p:sp>
      <p:sp>
        <p:nvSpPr>
          <p:cNvPr id="8" name="Date Placeholder 3"/>
          <p:cNvSpPr>
            <a:spLocks noGrp="1"/>
          </p:cNvSpPr>
          <p:nvPr>
            <p:ph type="dt" sz="half" idx="10"/>
          </p:nvPr>
        </p:nvSpPr>
        <p:spPr>
          <a:xfrm>
            <a:off x="1259632" y="18288"/>
            <a:ext cx="2093167" cy="329184"/>
          </a:xfrm>
          <a:prstGeom prst="rect">
            <a:avLst/>
          </a:prstGeom>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a:lvl1p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Gill Sans Nova" panose="020B0602020104020203"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B96C716-EF74-4812-B466-220955530619}" type="slidenum">
              <a:rPr lang="de-DE" smtClean="0"/>
              <a:pPr/>
              <a:t>‹#›</a:t>
            </a:fld>
            <a:endParaRPr lang="de-DE"/>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Date Placeholder 3"/>
          <p:cNvSpPr>
            <a:spLocks noGrp="1"/>
          </p:cNvSpPr>
          <p:nvPr>
            <p:ph type="dt" sz="half" idx="10"/>
          </p:nvPr>
        </p:nvSpPr>
        <p:spPr>
          <a:xfrm>
            <a:off x="1259632" y="18288"/>
            <a:ext cx="2093167" cy="329184"/>
          </a:xfrm>
          <a:prstGeom prst="rect">
            <a:avLst/>
          </a:prstGeom>
        </p:spPr>
        <p:txBody>
          <a:bodyPr/>
          <a:lstStyle/>
          <a:p>
            <a:fld id="{C4A56AE3-291F-4C1C-BFA5-C88EC867C6AE}" type="datetime1">
              <a:rPr lang="de-DE" smtClean="0">
                <a:solidFill>
                  <a:srgbClr val="FFFFFF"/>
                </a:solidFill>
              </a:rPr>
              <a:pPr/>
              <a:t>14.03.2016</a:t>
            </a:fld>
            <a:endParaRPr lang="de-AT">
              <a:solidFill>
                <a:srgbClr val="FFFFFF"/>
              </a:solidFill>
            </a:endParaRPr>
          </a:p>
        </p:txBody>
      </p:sp>
    </p:spTree>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de-DE" dirty="0" smtClean="0"/>
              <a:t>Titelmasterformat durch Klicken bearbeiten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B96C716-EF74-4812-B466-220955530619}" type="slidenum">
              <a:rPr lang="de-DE" smtClean="0"/>
              <a:pPr/>
              <a:t>‹#›</a:t>
            </a:fld>
            <a:endParaRPr lang="de-DE"/>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Date Placeholder 3"/>
          <p:cNvSpPr>
            <a:spLocks noGrp="1"/>
          </p:cNvSpPr>
          <p:nvPr>
            <p:ph type="dt" sz="half" idx="10"/>
          </p:nvPr>
        </p:nvSpPr>
        <p:spPr>
          <a:xfrm>
            <a:off x="1259632" y="18288"/>
            <a:ext cx="2093167" cy="329184"/>
          </a:xfrm>
          <a:prstGeom prst="rect">
            <a:avLst/>
          </a:prstGeom>
        </p:spPr>
        <p:txBody>
          <a:bodyPr/>
          <a:lstStyle/>
          <a:p>
            <a:fld id="{1F445430-9466-4C3F-991C-E73FABFC478A}" type="datetime1">
              <a:rPr lang="de-DE" smtClean="0">
                <a:solidFill>
                  <a:srgbClr val="FFFFFF"/>
                </a:solidFill>
              </a:rPr>
              <a:pPr/>
              <a:t>14.03.2016</a:t>
            </a:fld>
            <a:endParaRPr lang="de-AT">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a:lvl1pPr>
          </a:lstStyle>
          <a:p>
            <a:r>
              <a:rPr lang="de-DE" dirty="0"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B96C716-EF74-4812-B466-220955530619}" type="slidenum">
              <a:rPr lang="de-DE" smtClean="0"/>
              <a:pPr/>
              <a:t>‹#›</a:t>
            </a:fld>
            <a:endParaRPr lang="de-DE"/>
          </a:p>
        </p:txBody>
      </p:sp>
      <p:sp>
        <p:nvSpPr>
          <p:cNvPr id="8" name="Date Placeholder 3"/>
          <p:cNvSpPr>
            <a:spLocks noGrp="1"/>
          </p:cNvSpPr>
          <p:nvPr>
            <p:ph type="dt" sz="half" idx="10"/>
          </p:nvPr>
        </p:nvSpPr>
        <p:spPr>
          <a:xfrm>
            <a:off x="1259632" y="18288"/>
            <a:ext cx="2093167" cy="329184"/>
          </a:xfrm>
          <a:prstGeom prst="rect">
            <a:avLst/>
          </a:prstGeom>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a:lvl1pPr>
          </a:lstStyle>
          <a:p>
            <a:r>
              <a:rPr lang="de-DE" dirty="0"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B96C716-EF74-4812-B466-220955530619}" type="slidenum">
              <a:rPr lang="de-DE" smtClean="0"/>
              <a:pPr/>
              <a:t>‹#›</a:t>
            </a:fld>
            <a:endParaRPr lang="de-DE"/>
          </a:p>
        </p:txBody>
      </p:sp>
      <p:sp>
        <p:nvSpPr>
          <p:cNvPr id="8" name="Date Placeholder 3"/>
          <p:cNvSpPr>
            <a:spLocks noGrp="1"/>
          </p:cNvSpPr>
          <p:nvPr>
            <p:ph type="dt" sz="half" idx="10"/>
          </p:nvPr>
        </p:nvSpPr>
        <p:spPr>
          <a:xfrm>
            <a:off x="1259632" y="18288"/>
            <a:ext cx="2093167" cy="329184"/>
          </a:xfrm>
          <a:prstGeom prst="rect">
            <a:avLst/>
          </a:prstGeom>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a:lvl1pPr>
          </a:lstStyle>
          <a:p>
            <a:r>
              <a:rPr lang="de-DE" dirty="0"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B96C716-EF74-4812-B466-220955530619}" type="slidenum">
              <a:rPr lang="de-DE" smtClean="0"/>
              <a:pPr/>
              <a:t>‹#›</a:t>
            </a:fld>
            <a:endParaRPr lang="de-DE"/>
          </a:p>
        </p:txBody>
      </p:sp>
      <p:sp>
        <p:nvSpPr>
          <p:cNvPr id="8" name="Date Placeholder 3"/>
          <p:cNvSpPr>
            <a:spLocks noGrp="1"/>
          </p:cNvSpPr>
          <p:nvPr>
            <p:ph type="dt" sz="half" idx="10"/>
          </p:nvPr>
        </p:nvSpPr>
        <p:spPr>
          <a:xfrm>
            <a:off x="1259632" y="18288"/>
            <a:ext cx="2093167" cy="329184"/>
          </a:xfrm>
          <a:prstGeom prst="rect">
            <a:avLst/>
          </a:prstGeom>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cSld name="Titelfolie">
    <p:spTree>
      <p:nvGrpSpPr>
        <p:cNvPr id="1" name=""/>
        <p:cNvGrpSpPr/>
        <p:nvPr/>
      </p:nvGrpSpPr>
      <p:grpSpPr>
        <a:xfrm>
          <a:off x="0" y="0"/>
          <a:ext cx="0" cy="0"/>
          <a:chOff x="0" y="0"/>
          <a:chExt cx="0" cy="0"/>
        </a:xfrm>
      </p:grpSpPr>
      <p:sp>
        <p:nvSpPr>
          <p:cNvPr id="4" name="AutoShape 1092"/>
          <p:cNvSpPr>
            <a:spLocks noChangeAspect="1" noChangeArrowheads="1" noTextEdit="1"/>
          </p:cNvSpPr>
          <p:nvPr userDrawn="1"/>
        </p:nvSpPr>
        <p:spPr bwMode="auto">
          <a:xfrm>
            <a:off x="5770563" y="481013"/>
            <a:ext cx="2297112"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GB" sz="2400" smtClean="0">
              <a:solidFill>
                <a:srgbClr val="000000"/>
              </a:solidFill>
              <a:latin typeface="Times" pitchFamily="-108" charset="0"/>
              <a:ea typeface="ヒラギノ角ゴ Pro W3" pitchFamily="-110" charset="-128"/>
            </a:endParaRPr>
          </a:p>
        </p:txBody>
      </p:sp>
      <p:sp>
        <p:nvSpPr>
          <p:cNvPr id="5" name="Line 6"/>
          <p:cNvSpPr>
            <a:spLocks noChangeShapeType="1"/>
          </p:cNvSpPr>
          <p:nvPr userDrawn="1"/>
        </p:nvSpPr>
        <p:spPr bwMode="auto">
          <a:xfrm>
            <a:off x="684213" y="1689100"/>
            <a:ext cx="8459787"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a typeface="ヒラギノ角ゴ Pro W3" pitchFamily="-110" charset="-128"/>
            </a:endParaRPr>
          </a:p>
        </p:txBody>
      </p:sp>
      <p:sp>
        <p:nvSpPr>
          <p:cNvPr id="6" name="AutoShape 8"/>
          <p:cNvSpPr>
            <a:spLocks noChangeAspect="1" noChangeArrowheads="1" noTextEdit="1"/>
          </p:cNvSpPr>
          <p:nvPr/>
        </p:nvSpPr>
        <p:spPr bwMode="auto">
          <a:xfrm>
            <a:off x="701675" y="481013"/>
            <a:ext cx="2560638"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GB" sz="2400" smtClean="0">
              <a:solidFill>
                <a:srgbClr val="000000"/>
              </a:solidFill>
              <a:latin typeface="Times" pitchFamily="-108" charset="0"/>
              <a:ea typeface="ヒラギノ角ゴ Pro W3" pitchFamily="-110" charset="-128"/>
            </a:endParaRPr>
          </a:p>
        </p:txBody>
      </p:sp>
      <p:pic>
        <p:nvPicPr>
          <p:cNvPr id="7" name="Grafik 1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9450" y="412750"/>
            <a:ext cx="25828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218" name="Rectangle 546"/>
          <p:cNvSpPr>
            <a:spLocks noGrp="1" noChangeArrowheads="1"/>
          </p:cNvSpPr>
          <p:nvPr>
            <p:ph type="ctrTitle" sz="quarter"/>
          </p:nvPr>
        </p:nvSpPr>
        <p:spPr>
          <a:xfrm>
            <a:off x="685800" y="2873375"/>
            <a:ext cx="7772400" cy="1470025"/>
          </a:xfrm>
        </p:spPr>
        <p:txBody>
          <a:bodyPr/>
          <a:lstStyle>
            <a:lvl1pPr>
              <a:defRPr/>
            </a:lvl1pPr>
          </a:lstStyle>
          <a:p>
            <a:r>
              <a:rPr lang="de-DE" dirty="0" smtClean="0"/>
              <a:t>Titelmasterformat durch Klicken bearbeiten</a:t>
            </a:r>
            <a:endParaRPr lang="de-DE" dirty="0"/>
          </a:p>
        </p:txBody>
      </p:sp>
      <p:sp>
        <p:nvSpPr>
          <p:cNvPr id="413219" name="Rectangle 547"/>
          <p:cNvSpPr>
            <a:spLocks noGrp="1" noChangeArrowheads="1"/>
          </p:cNvSpPr>
          <p:nvPr>
            <p:ph type="subTitle" sz="quarter" idx="1"/>
          </p:nvPr>
        </p:nvSpPr>
        <p:spPr>
          <a:xfrm>
            <a:off x="1371600" y="4629150"/>
            <a:ext cx="6400800" cy="1752600"/>
          </a:xfrm>
        </p:spPr>
        <p:txBody>
          <a:bodyPr/>
          <a:lstStyle>
            <a:lvl1pPr marL="0" indent="0" algn="ctr">
              <a:buFontTx/>
              <a:buNone/>
              <a:defRPr/>
            </a:lvl1pPr>
          </a:lstStyle>
          <a:p>
            <a:r>
              <a:rPr lang="de-DE"/>
              <a:t>Formatvorlage des Untertitelmasters durch Klicken bearbeiten</a:t>
            </a:r>
          </a:p>
        </p:txBody>
      </p:sp>
    </p:spTree>
    <p:extLst>
      <p:ext uri="{BB962C8B-B14F-4D97-AF65-F5344CB8AC3E}">
        <p14:creationId xmlns:p14="http://schemas.microsoft.com/office/powerpoint/2010/main" val="42523135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2"/>
          <p:cNvSpPr>
            <a:spLocks noGrp="1" noChangeArrowheads="1"/>
          </p:cNvSpPr>
          <p:nvPr>
            <p:ph type="dt" sz="half" idx="10"/>
          </p:nvPr>
        </p:nvSpPr>
        <p:spPr/>
        <p:txBody>
          <a:bodyPr/>
          <a:lstStyle>
            <a:lvl1pPr>
              <a:defRPr dirty="0" smtClean="0"/>
            </a:lvl1pPr>
          </a:lstStyle>
          <a:p>
            <a:pPr>
              <a:defRPr/>
            </a:pPr>
            <a:r>
              <a:rPr lang="de-DE"/>
              <a:t>S. Walk-Fritz</a:t>
            </a:r>
          </a:p>
        </p:txBody>
      </p:sp>
      <p:sp>
        <p:nvSpPr>
          <p:cNvPr id="8" name="Rectangle 63"/>
          <p:cNvSpPr>
            <a:spLocks noGrp="1" noChangeArrowheads="1"/>
          </p:cNvSpPr>
          <p:nvPr>
            <p:ph type="ftr" sz="quarter" idx="11"/>
          </p:nvPr>
        </p:nvSpPr>
        <p:spPr/>
        <p:txBody>
          <a:bodyPr/>
          <a:lstStyle>
            <a:lvl1pPr>
              <a:defRPr/>
            </a:lvl1pPr>
          </a:lstStyle>
          <a:p>
            <a:pPr>
              <a:defRPr/>
            </a:pPr>
            <a:endParaRPr lang="de-DE"/>
          </a:p>
        </p:txBody>
      </p:sp>
      <p:sp>
        <p:nvSpPr>
          <p:cNvPr id="9" name="Rectangle 64"/>
          <p:cNvSpPr>
            <a:spLocks noGrp="1" noChangeArrowheads="1"/>
          </p:cNvSpPr>
          <p:nvPr>
            <p:ph type="sldNum" sz="quarter" idx="12"/>
          </p:nvPr>
        </p:nvSpPr>
        <p:spPr/>
        <p:txBody>
          <a:bodyPr/>
          <a:lstStyle>
            <a:lvl1pPr>
              <a:defRPr/>
            </a:lvl1pPr>
          </a:lstStyle>
          <a:p>
            <a:pPr>
              <a:defRPr/>
            </a:pPr>
            <a:fld id="{564B862C-1D24-494B-A72E-DB7C6FBBC720}" type="slidenum">
              <a:rPr lang="de-DE"/>
              <a:pPr>
                <a:defRPr/>
              </a:pPr>
              <a:t>‹#›</a:t>
            </a:fld>
            <a:endParaRPr lang="de-DE" dirty="0"/>
          </a:p>
        </p:txBody>
      </p:sp>
    </p:spTree>
    <p:extLst>
      <p:ext uri="{BB962C8B-B14F-4D97-AF65-F5344CB8AC3E}">
        <p14:creationId xmlns:p14="http://schemas.microsoft.com/office/powerpoint/2010/main" val="8405597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2"/>
          <p:cNvSpPr>
            <a:spLocks noGrp="1" noChangeArrowheads="1"/>
          </p:cNvSpPr>
          <p:nvPr>
            <p:ph type="dt" sz="half" idx="10"/>
          </p:nvPr>
        </p:nvSpPr>
        <p:spPr>
          <a:ln/>
        </p:spPr>
        <p:txBody>
          <a:bodyPr/>
          <a:lstStyle>
            <a:lvl1pPr>
              <a:defRPr/>
            </a:lvl1pPr>
          </a:lstStyle>
          <a:p>
            <a:pPr>
              <a:defRPr/>
            </a:pPr>
            <a:endParaRPr lang="de-DE"/>
          </a:p>
        </p:txBody>
      </p:sp>
      <p:sp>
        <p:nvSpPr>
          <p:cNvPr id="5" name="Rectangle 63"/>
          <p:cNvSpPr>
            <a:spLocks noGrp="1" noChangeArrowheads="1"/>
          </p:cNvSpPr>
          <p:nvPr>
            <p:ph type="ftr" sz="quarter" idx="11"/>
          </p:nvPr>
        </p:nvSpPr>
        <p:spPr>
          <a:ln/>
        </p:spPr>
        <p:txBody>
          <a:bodyPr/>
          <a:lstStyle>
            <a:lvl1pPr>
              <a:defRPr/>
            </a:lvl1pPr>
          </a:lstStyle>
          <a:p>
            <a:pPr>
              <a:defRPr/>
            </a:pPr>
            <a:endParaRPr lang="de-DE"/>
          </a:p>
        </p:txBody>
      </p:sp>
      <p:sp>
        <p:nvSpPr>
          <p:cNvPr id="6" name="Rectangle 64"/>
          <p:cNvSpPr>
            <a:spLocks noGrp="1" noChangeArrowheads="1"/>
          </p:cNvSpPr>
          <p:nvPr>
            <p:ph type="sldNum" sz="quarter" idx="12"/>
          </p:nvPr>
        </p:nvSpPr>
        <p:spPr>
          <a:ln/>
        </p:spPr>
        <p:txBody>
          <a:bodyPr/>
          <a:lstStyle>
            <a:lvl1pPr>
              <a:defRPr/>
            </a:lvl1pPr>
          </a:lstStyle>
          <a:p>
            <a:pPr>
              <a:defRPr/>
            </a:pPr>
            <a:fld id="{7AB9BB12-F38E-4FF1-8553-30658A8E7373}" type="slidenum">
              <a:rPr lang="de-DE"/>
              <a:pPr>
                <a:defRPr/>
              </a:pPr>
              <a:t>‹#›</a:t>
            </a:fld>
            <a:endParaRPr lang="de-DE" dirty="0"/>
          </a:p>
        </p:txBody>
      </p:sp>
    </p:spTree>
    <p:extLst>
      <p:ext uri="{BB962C8B-B14F-4D97-AF65-F5344CB8AC3E}">
        <p14:creationId xmlns:p14="http://schemas.microsoft.com/office/powerpoint/2010/main" val="7005908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2"/>
          <p:cNvSpPr>
            <a:spLocks noGrp="1" noChangeArrowheads="1"/>
          </p:cNvSpPr>
          <p:nvPr>
            <p:ph type="dt" sz="half" idx="10"/>
          </p:nvPr>
        </p:nvSpPr>
        <p:spPr>
          <a:ln/>
        </p:spPr>
        <p:txBody>
          <a:bodyPr/>
          <a:lstStyle>
            <a:lvl1pPr>
              <a:defRPr/>
            </a:lvl1pPr>
          </a:lstStyle>
          <a:p>
            <a:pPr>
              <a:defRPr/>
            </a:pPr>
            <a:endParaRPr lang="de-DE"/>
          </a:p>
        </p:txBody>
      </p:sp>
      <p:sp>
        <p:nvSpPr>
          <p:cNvPr id="5" name="Rectangle 63"/>
          <p:cNvSpPr>
            <a:spLocks noGrp="1" noChangeArrowheads="1"/>
          </p:cNvSpPr>
          <p:nvPr>
            <p:ph type="ftr" sz="quarter" idx="11"/>
          </p:nvPr>
        </p:nvSpPr>
        <p:spPr>
          <a:ln/>
        </p:spPr>
        <p:txBody>
          <a:bodyPr/>
          <a:lstStyle>
            <a:lvl1pPr>
              <a:defRPr/>
            </a:lvl1pPr>
          </a:lstStyle>
          <a:p>
            <a:pPr>
              <a:defRPr/>
            </a:pPr>
            <a:endParaRPr lang="de-DE"/>
          </a:p>
        </p:txBody>
      </p:sp>
      <p:sp>
        <p:nvSpPr>
          <p:cNvPr id="6" name="Rectangle 64"/>
          <p:cNvSpPr>
            <a:spLocks noGrp="1" noChangeArrowheads="1"/>
          </p:cNvSpPr>
          <p:nvPr>
            <p:ph type="sldNum" sz="quarter" idx="12"/>
          </p:nvPr>
        </p:nvSpPr>
        <p:spPr>
          <a:ln/>
        </p:spPr>
        <p:txBody>
          <a:bodyPr/>
          <a:lstStyle>
            <a:lvl1pPr>
              <a:defRPr/>
            </a:lvl1pPr>
          </a:lstStyle>
          <a:p>
            <a:pPr>
              <a:defRPr/>
            </a:pPr>
            <a:fld id="{7AB9BB12-F38E-4FF1-8553-30658A8E7373}" type="slidenum">
              <a:rPr lang="de-DE"/>
              <a:pPr>
                <a:defRPr/>
              </a:pPr>
              <a:t>‹#›</a:t>
            </a:fld>
            <a:endParaRPr lang="de-DE" dirty="0"/>
          </a:p>
        </p:txBody>
      </p:sp>
    </p:spTree>
    <p:extLst>
      <p:ext uri="{BB962C8B-B14F-4D97-AF65-F5344CB8AC3E}">
        <p14:creationId xmlns:p14="http://schemas.microsoft.com/office/powerpoint/2010/main" val="7005908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2"/>
          <p:cNvSpPr>
            <a:spLocks noGrp="1" noChangeArrowheads="1"/>
          </p:cNvSpPr>
          <p:nvPr>
            <p:ph type="dt" sz="half" idx="10"/>
          </p:nvPr>
        </p:nvSpPr>
        <p:spPr>
          <a:ln/>
        </p:spPr>
        <p:txBody>
          <a:bodyPr/>
          <a:lstStyle>
            <a:lvl1pPr>
              <a:defRPr/>
            </a:lvl1pPr>
          </a:lstStyle>
          <a:p>
            <a:pPr>
              <a:defRPr/>
            </a:pPr>
            <a:endParaRPr lang="de-DE"/>
          </a:p>
        </p:txBody>
      </p:sp>
      <p:sp>
        <p:nvSpPr>
          <p:cNvPr id="5" name="Rectangle 63"/>
          <p:cNvSpPr>
            <a:spLocks noGrp="1" noChangeArrowheads="1"/>
          </p:cNvSpPr>
          <p:nvPr>
            <p:ph type="ftr" sz="quarter" idx="11"/>
          </p:nvPr>
        </p:nvSpPr>
        <p:spPr>
          <a:ln/>
        </p:spPr>
        <p:txBody>
          <a:bodyPr/>
          <a:lstStyle>
            <a:lvl1pPr>
              <a:defRPr/>
            </a:lvl1pPr>
          </a:lstStyle>
          <a:p>
            <a:pPr>
              <a:defRPr/>
            </a:pPr>
            <a:endParaRPr lang="de-DE"/>
          </a:p>
        </p:txBody>
      </p:sp>
      <p:sp>
        <p:nvSpPr>
          <p:cNvPr id="6" name="Rectangle 64"/>
          <p:cNvSpPr>
            <a:spLocks noGrp="1" noChangeArrowheads="1"/>
          </p:cNvSpPr>
          <p:nvPr>
            <p:ph type="sldNum" sz="quarter" idx="12"/>
          </p:nvPr>
        </p:nvSpPr>
        <p:spPr>
          <a:ln/>
        </p:spPr>
        <p:txBody>
          <a:bodyPr/>
          <a:lstStyle>
            <a:lvl1pPr>
              <a:defRPr/>
            </a:lvl1pPr>
          </a:lstStyle>
          <a:p>
            <a:pPr>
              <a:defRPr/>
            </a:pPr>
            <a:fld id="{7AB9BB12-F38E-4FF1-8553-30658A8E7373}" type="slidenum">
              <a:rPr lang="de-DE"/>
              <a:pPr>
                <a:defRPr/>
              </a:pPr>
              <a:t>‹#›</a:t>
            </a:fld>
            <a:endParaRPr lang="de-DE" dirty="0"/>
          </a:p>
        </p:txBody>
      </p:sp>
    </p:spTree>
    <p:extLst>
      <p:ext uri="{BB962C8B-B14F-4D97-AF65-F5344CB8AC3E}">
        <p14:creationId xmlns:p14="http://schemas.microsoft.com/office/powerpoint/2010/main" val="7005908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2"/>
          <p:cNvSpPr>
            <a:spLocks noGrp="1" noChangeArrowheads="1"/>
          </p:cNvSpPr>
          <p:nvPr>
            <p:ph type="dt" sz="half" idx="10"/>
          </p:nvPr>
        </p:nvSpPr>
        <p:spPr/>
        <p:txBody>
          <a:bodyPr/>
          <a:lstStyle>
            <a:lvl1pPr>
              <a:defRPr dirty="0" smtClean="0"/>
            </a:lvl1pPr>
          </a:lstStyle>
          <a:p>
            <a:pPr>
              <a:defRPr/>
            </a:pPr>
            <a:r>
              <a:rPr lang="de-DE"/>
              <a:t>S. Walk-Fritz</a:t>
            </a:r>
          </a:p>
        </p:txBody>
      </p:sp>
      <p:sp>
        <p:nvSpPr>
          <p:cNvPr id="8" name="Rectangle 63"/>
          <p:cNvSpPr>
            <a:spLocks noGrp="1" noChangeArrowheads="1"/>
          </p:cNvSpPr>
          <p:nvPr>
            <p:ph type="ftr" sz="quarter" idx="11"/>
          </p:nvPr>
        </p:nvSpPr>
        <p:spPr/>
        <p:txBody>
          <a:bodyPr/>
          <a:lstStyle>
            <a:lvl1pPr>
              <a:defRPr/>
            </a:lvl1pPr>
          </a:lstStyle>
          <a:p>
            <a:pPr>
              <a:defRPr/>
            </a:pPr>
            <a:endParaRPr lang="de-DE"/>
          </a:p>
        </p:txBody>
      </p:sp>
      <p:sp>
        <p:nvSpPr>
          <p:cNvPr id="9" name="Rectangle 64"/>
          <p:cNvSpPr>
            <a:spLocks noGrp="1" noChangeArrowheads="1"/>
          </p:cNvSpPr>
          <p:nvPr>
            <p:ph type="sldNum" sz="quarter" idx="12"/>
          </p:nvPr>
        </p:nvSpPr>
        <p:spPr/>
        <p:txBody>
          <a:bodyPr/>
          <a:lstStyle>
            <a:lvl1pPr>
              <a:defRPr/>
            </a:lvl1pPr>
          </a:lstStyle>
          <a:p>
            <a:pPr>
              <a:defRPr/>
            </a:pPr>
            <a:fld id="{564B862C-1D24-494B-A72E-DB7C6FBBC720}" type="slidenum">
              <a:rPr lang="de-DE"/>
              <a:pPr>
                <a:defRPr/>
              </a:pPr>
              <a:t>‹#›</a:t>
            </a:fld>
            <a:endParaRPr lang="de-DE" dirty="0"/>
          </a:p>
        </p:txBody>
      </p:sp>
    </p:spTree>
    <p:extLst>
      <p:ext uri="{BB962C8B-B14F-4D97-AF65-F5344CB8AC3E}">
        <p14:creationId xmlns:p14="http://schemas.microsoft.com/office/powerpoint/2010/main" val="8405597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2"/>
          <p:cNvSpPr>
            <a:spLocks noGrp="1" noChangeArrowheads="1"/>
          </p:cNvSpPr>
          <p:nvPr>
            <p:ph type="dt" sz="half" idx="10"/>
          </p:nvPr>
        </p:nvSpPr>
        <p:spPr/>
        <p:txBody>
          <a:bodyPr/>
          <a:lstStyle>
            <a:lvl1pPr>
              <a:defRPr dirty="0" smtClean="0"/>
            </a:lvl1pPr>
          </a:lstStyle>
          <a:p>
            <a:pPr>
              <a:defRPr/>
            </a:pPr>
            <a:r>
              <a:rPr lang="de-DE"/>
              <a:t>S. Walk-Fritz</a:t>
            </a:r>
          </a:p>
        </p:txBody>
      </p:sp>
      <p:sp>
        <p:nvSpPr>
          <p:cNvPr id="8" name="Rectangle 63"/>
          <p:cNvSpPr>
            <a:spLocks noGrp="1" noChangeArrowheads="1"/>
          </p:cNvSpPr>
          <p:nvPr>
            <p:ph type="ftr" sz="quarter" idx="11"/>
          </p:nvPr>
        </p:nvSpPr>
        <p:spPr/>
        <p:txBody>
          <a:bodyPr/>
          <a:lstStyle>
            <a:lvl1pPr>
              <a:defRPr/>
            </a:lvl1pPr>
          </a:lstStyle>
          <a:p>
            <a:pPr>
              <a:defRPr/>
            </a:pPr>
            <a:endParaRPr lang="de-DE"/>
          </a:p>
        </p:txBody>
      </p:sp>
      <p:sp>
        <p:nvSpPr>
          <p:cNvPr id="9" name="Rectangle 64"/>
          <p:cNvSpPr>
            <a:spLocks noGrp="1" noChangeArrowheads="1"/>
          </p:cNvSpPr>
          <p:nvPr>
            <p:ph type="sldNum" sz="quarter" idx="12"/>
          </p:nvPr>
        </p:nvSpPr>
        <p:spPr/>
        <p:txBody>
          <a:bodyPr/>
          <a:lstStyle>
            <a:lvl1pPr>
              <a:defRPr/>
            </a:lvl1pPr>
          </a:lstStyle>
          <a:p>
            <a:pPr>
              <a:defRPr/>
            </a:pPr>
            <a:fld id="{564B862C-1D24-494B-A72E-DB7C6FBBC720}" type="slidenum">
              <a:rPr lang="de-DE"/>
              <a:pPr>
                <a:defRPr/>
              </a:pPr>
              <a:t>‹#›</a:t>
            </a:fld>
            <a:endParaRPr lang="de-DE" dirty="0"/>
          </a:p>
        </p:txBody>
      </p:sp>
    </p:spTree>
    <p:extLst>
      <p:ext uri="{BB962C8B-B14F-4D97-AF65-F5344CB8AC3E}">
        <p14:creationId xmlns:p14="http://schemas.microsoft.com/office/powerpoint/2010/main" val="8405597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cSld name="Titelfolie">
    <p:bg bwMode="auto">
      <p:bgPr>
        <a:solidFill>
          <a:schemeClr val="bg1"/>
        </a:solidFill>
        <a:effectLst/>
      </p:bgPr>
    </p:bg>
    <p:spTree>
      <p:nvGrpSpPr>
        <p:cNvPr id="1" name=""/>
        <p:cNvGrpSpPr/>
        <p:nvPr/>
      </p:nvGrpSpPr>
      <p:grpSpPr>
        <a:xfrm>
          <a:off x="0" y="0"/>
          <a:ext cx="0" cy="0"/>
          <a:chOff x="0" y="0"/>
          <a:chExt cx="0" cy="0"/>
        </a:xfrm>
      </p:grpSpPr>
      <p:pic>
        <p:nvPicPr>
          <p:cNvPr id="4" name="Picture 13" descr="W:\Pressestelle\01_Corporate Design\_Logos\UKL_und_Claim\finales Logo\finales Logo\jpg\UKL_Marke mit claim_4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4513" y="122238"/>
            <a:ext cx="21304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Liebigstraß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5734050"/>
            <a:ext cx="9145588"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447675" y="-7938"/>
            <a:ext cx="184150" cy="457201"/>
          </a:xfrm>
          <a:prstGeom prst="rect">
            <a:avLst/>
          </a:prstGeom>
          <a:noFill/>
          <a:ln>
            <a:noFill/>
          </a:ln>
          <a:effectLst/>
          <a:extLst/>
        </p:spPr>
        <p:txBody>
          <a:bodyPr wrap="none">
            <a:spAutoFit/>
          </a:bodyPr>
          <a:lstStyle>
            <a:lvl1pPr marL="533400" indent="-533400" algn="l">
              <a:defRPr>
                <a:solidFill>
                  <a:schemeClr val="tx1"/>
                </a:solidFill>
                <a:latin typeface="Arial" charset="0"/>
              </a:defRPr>
            </a:lvl1pPr>
            <a:lvl2pPr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fontAlgn="base">
              <a:spcBef>
                <a:spcPct val="20000"/>
              </a:spcBef>
              <a:spcAft>
                <a:spcPct val="0"/>
              </a:spcAft>
              <a:defRPr/>
            </a:pPr>
            <a:endParaRPr lang="de-DE" altLang="de-DE" sz="2400" b="1">
              <a:solidFill>
                <a:srgbClr val="000000"/>
              </a:solidFill>
              <a:cs typeface="Arial" charset="0"/>
            </a:endParaRPr>
          </a:p>
        </p:txBody>
      </p:sp>
      <p:sp>
        <p:nvSpPr>
          <p:cNvPr id="7" name="Rectangle 13"/>
          <p:cNvSpPr>
            <a:spLocks noChangeArrowheads="1"/>
          </p:cNvSpPr>
          <p:nvPr/>
        </p:nvSpPr>
        <p:spPr bwMode="auto">
          <a:xfrm>
            <a:off x="0" y="6494463"/>
            <a:ext cx="9144000" cy="390525"/>
          </a:xfrm>
          <a:prstGeom prst="rect">
            <a:avLst/>
          </a:prstGeom>
          <a:solidFill>
            <a:srgbClr val="008AC9"/>
          </a:solidFill>
          <a:ln>
            <a:noFill/>
          </a:ln>
          <a:effectLst/>
          <a:extLst/>
        </p:spPr>
        <p:txBody>
          <a:bodyPr wrap="none" anchor="ctr">
            <a:spAutoFit/>
          </a:bodyPr>
          <a:lstStyle>
            <a:lvl1pPr algn="ctr" eaLnBrk="0" hangingPunct="0">
              <a:defRPr sz="2000">
                <a:solidFill>
                  <a:schemeClr val="bg1"/>
                </a:solidFill>
                <a:latin typeface="Arial" charset="0"/>
                <a:cs typeface="Arial" charset="0"/>
              </a:defRPr>
            </a:lvl1pPr>
            <a:lvl2pPr marL="742950" indent="-285750" algn="ctr" eaLnBrk="0" hangingPunct="0">
              <a:defRPr sz="2000">
                <a:solidFill>
                  <a:schemeClr val="bg1"/>
                </a:solidFill>
                <a:latin typeface="Arial" charset="0"/>
                <a:cs typeface="Arial" charset="0"/>
              </a:defRPr>
            </a:lvl2pPr>
            <a:lvl3pPr marL="1143000" indent="-228600" algn="ctr" eaLnBrk="0" hangingPunct="0">
              <a:defRPr sz="2000">
                <a:solidFill>
                  <a:schemeClr val="bg1"/>
                </a:solidFill>
                <a:latin typeface="Arial" charset="0"/>
                <a:cs typeface="Arial" charset="0"/>
              </a:defRPr>
            </a:lvl3pPr>
            <a:lvl4pPr marL="1600200" indent="-228600" algn="ctr" eaLnBrk="0" hangingPunct="0">
              <a:defRPr sz="2000">
                <a:solidFill>
                  <a:schemeClr val="bg1"/>
                </a:solidFill>
                <a:latin typeface="Arial" charset="0"/>
                <a:cs typeface="Arial" charset="0"/>
              </a:defRPr>
            </a:lvl4pPr>
            <a:lvl5pPr marL="2057400" indent="-228600" algn="ctr" eaLnBrk="0" hangingPunct="0">
              <a:defRPr sz="2000">
                <a:solidFill>
                  <a:schemeClr val="bg1"/>
                </a:solidFill>
                <a:latin typeface="Arial" charset="0"/>
                <a:cs typeface="Arial" charset="0"/>
              </a:defRPr>
            </a:lvl5pPr>
            <a:lvl6pPr marL="2514600" indent="-228600" algn="ctr" eaLnBrk="0" fontAlgn="base" hangingPunct="0">
              <a:spcBef>
                <a:spcPct val="0"/>
              </a:spcBef>
              <a:spcAft>
                <a:spcPct val="0"/>
              </a:spcAft>
              <a:defRPr sz="2000">
                <a:solidFill>
                  <a:schemeClr val="bg1"/>
                </a:solidFill>
                <a:latin typeface="Arial" charset="0"/>
                <a:cs typeface="Arial" charset="0"/>
              </a:defRPr>
            </a:lvl6pPr>
            <a:lvl7pPr marL="2971800" indent="-228600" algn="ctr" eaLnBrk="0" fontAlgn="base" hangingPunct="0">
              <a:spcBef>
                <a:spcPct val="0"/>
              </a:spcBef>
              <a:spcAft>
                <a:spcPct val="0"/>
              </a:spcAft>
              <a:defRPr sz="2000">
                <a:solidFill>
                  <a:schemeClr val="bg1"/>
                </a:solidFill>
                <a:latin typeface="Arial" charset="0"/>
                <a:cs typeface="Arial" charset="0"/>
              </a:defRPr>
            </a:lvl7pPr>
            <a:lvl8pPr marL="3429000" indent="-228600" algn="ctr" eaLnBrk="0" fontAlgn="base" hangingPunct="0">
              <a:spcBef>
                <a:spcPct val="0"/>
              </a:spcBef>
              <a:spcAft>
                <a:spcPct val="0"/>
              </a:spcAft>
              <a:defRPr sz="2000">
                <a:solidFill>
                  <a:schemeClr val="bg1"/>
                </a:solidFill>
                <a:latin typeface="Arial" charset="0"/>
                <a:cs typeface="Arial" charset="0"/>
              </a:defRPr>
            </a:lvl8pPr>
            <a:lvl9pPr marL="3886200" indent="-228600" algn="ctr" eaLnBrk="0" fontAlgn="base" hangingPunct="0">
              <a:spcBef>
                <a:spcPct val="0"/>
              </a:spcBef>
              <a:spcAft>
                <a:spcPct val="0"/>
              </a:spcAft>
              <a:defRPr sz="2000">
                <a:solidFill>
                  <a:schemeClr val="bg1"/>
                </a:solidFill>
                <a:latin typeface="Arial" charset="0"/>
                <a:cs typeface="Arial" charset="0"/>
              </a:defRPr>
            </a:lvl9pPr>
          </a:lstStyle>
          <a:p>
            <a:pPr eaLnBrk="1" fontAlgn="base" hangingPunct="1">
              <a:spcBef>
                <a:spcPct val="0"/>
              </a:spcBef>
              <a:spcAft>
                <a:spcPct val="0"/>
              </a:spcAft>
              <a:defRPr/>
            </a:pPr>
            <a:endParaRPr lang="de-DE" altLang="de-DE">
              <a:solidFill>
                <a:srgbClr val="FFFFFF"/>
              </a:solidFill>
            </a:endParaRPr>
          </a:p>
        </p:txBody>
      </p:sp>
      <p:sp>
        <p:nvSpPr>
          <p:cNvPr id="299011" name="Rectangle 3"/>
          <p:cNvSpPr>
            <a:spLocks noGrp="1" noChangeArrowheads="1"/>
          </p:cNvSpPr>
          <p:nvPr>
            <p:ph type="ctrTitle"/>
          </p:nvPr>
        </p:nvSpPr>
        <p:spPr bwMode="auto">
          <a:xfrm>
            <a:off x="517525" y="1484313"/>
            <a:ext cx="8175625" cy="1800225"/>
          </a:xfrm>
          <a:extLst/>
        </p:spPr>
        <p:txBody>
          <a:bodyPr lIns="91440" tIns="45720" rIns="91440" bIns="45720"/>
          <a:lstStyle>
            <a:lvl1pPr algn="ctr">
              <a:defRPr sz="2900"/>
            </a:lvl1pPr>
          </a:lstStyle>
          <a:p>
            <a:pPr lvl="0"/>
            <a:r>
              <a:rPr lang="de-DE" altLang="de-DE" noProof="0" smtClean="0"/>
              <a:t>Titelmasterformat durch Klicken bearbeiten</a:t>
            </a:r>
          </a:p>
        </p:txBody>
      </p:sp>
      <p:sp>
        <p:nvSpPr>
          <p:cNvPr id="299012" name="Rectangle 4"/>
          <p:cNvSpPr>
            <a:spLocks noGrp="1" noChangeArrowheads="1"/>
          </p:cNvSpPr>
          <p:nvPr>
            <p:ph type="subTitle" idx="1"/>
          </p:nvPr>
        </p:nvSpPr>
        <p:spPr>
          <a:xfrm>
            <a:off x="517525" y="3716338"/>
            <a:ext cx="8175625" cy="1495425"/>
          </a:xfrm>
        </p:spPr>
        <p:txBody>
          <a:bodyPr/>
          <a:lstStyle>
            <a:lvl1pPr marL="0" indent="0" algn="ctr">
              <a:buFontTx/>
              <a:buNone/>
              <a:defRPr sz="2000"/>
            </a:lvl1pPr>
          </a:lstStyle>
          <a:p>
            <a:pPr lvl="0"/>
            <a:r>
              <a:rPr lang="de-DE" altLang="de-DE" noProof="0" smtClean="0"/>
              <a:t>Formatvorlage des Untertitelmasters durch Klicken bearbeiten</a:t>
            </a:r>
          </a:p>
        </p:txBody>
      </p:sp>
    </p:spTree>
    <p:extLst>
      <p:ext uri="{BB962C8B-B14F-4D97-AF65-F5344CB8AC3E}">
        <p14:creationId xmlns:p14="http://schemas.microsoft.com/office/powerpoint/2010/main" val="1599705762"/>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8547875"/>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71560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4.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5.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6.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7.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8.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9.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30.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31.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32.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33.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4.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5.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6.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7.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8.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9.xml"/></Relationships>
</file>

<file path=ppt/slideMasters/_rels/slideMaster2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42.xml"/><Relationship Id="rId7" Type="http://schemas.openxmlformats.org/officeDocument/2006/relationships/theme" Target="../theme/theme2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27.xml.rels><?xml version="1.0" encoding="UTF-8" standalone="yes"?>
<Relationships xmlns="http://schemas.openxmlformats.org/package/2006/relationships"><Relationship Id="rId3" Type="http://schemas.openxmlformats.org/officeDocument/2006/relationships/theme" Target="../theme/theme2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13.jpeg"/></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48.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49.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50.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51.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52.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53.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54.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55.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56.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57.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58.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59.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60.xml"/></Relationships>
</file>

<file path=ppt/slideMasters/_rels/slideMaster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1.xml"/><Relationship Id="rId1" Type="http://schemas.openxmlformats.org/officeDocument/2006/relationships/slideLayout" Target="../slideLayouts/slideLayout61.xml"/><Relationship Id="rId4" Type="http://schemas.openxmlformats.org/officeDocument/2006/relationships/image" Target="../media/image18.png"/></Relationships>
</file>

<file path=ppt/slideMasters/_rels/slideMaster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2.xml"/><Relationship Id="rId1" Type="http://schemas.openxmlformats.org/officeDocument/2006/relationships/slideLayout" Target="../slideLayouts/slideLayout62.xml"/><Relationship Id="rId4" Type="http://schemas.openxmlformats.org/officeDocument/2006/relationships/image" Target="../media/image18.png"/></Relationships>
</file>

<file path=ppt/slideMasters/_rels/slideMaster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3.xml"/><Relationship Id="rId1" Type="http://schemas.openxmlformats.org/officeDocument/2006/relationships/slideLayout" Target="../slideLayouts/slideLayout63.xml"/><Relationship Id="rId4" Type="http://schemas.openxmlformats.org/officeDocument/2006/relationships/image" Target="../media/image18.png"/></Relationships>
</file>

<file path=ppt/slideMasters/_rels/slideMaster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4.xml"/><Relationship Id="rId1" Type="http://schemas.openxmlformats.org/officeDocument/2006/relationships/slideLayout" Target="../slideLayouts/slideLayout64.xml"/><Relationship Id="rId4" Type="http://schemas.openxmlformats.org/officeDocument/2006/relationships/image" Target="../media/image18.png"/></Relationships>
</file>

<file path=ppt/slideMasters/_rels/slideMaster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5.xml"/><Relationship Id="rId1" Type="http://schemas.openxmlformats.org/officeDocument/2006/relationships/slideLayout" Target="../slideLayouts/slideLayout65.xml"/><Relationship Id="rId4" Type="http://schemas.openxmlformats.org/officeDocument/2006/relationships/image" Target="../media/image18.png"/></Relationships>
</file>

<file path=ppt/slideMasters/_rels/slideMaster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6.xml"/><Relationship Id="rId1" Type="http://schemas.openxmlformats.org/officeDocument/2006/relationships/slideLayout" Target="../slideLayouts/slideLayout66.xml"/><Relationship Id="rId4" Type="http://schemas.openxmlformats.org/officeDocument/2006/relationships/image" Target="../media/image18.png"/></Relationships>
</file>

<file path=ppt/slideMasters/_rels/slideMaster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7.xml"/><Relationship Id="rId1" Type="http://schemas.openxmlformats.org/officeDocument/2006/relationships/slideLayout" Target="../slideLayouts/slideLayout67.xml"/><Relationship Id="rId4" Type="http://schemas.openxmlformats.org/officeDocument/2006/relationships/image" Target="../media/image18.png"/></Relationships>
</file>

<file path=ppt/slideMasters/_rels/slideMaster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8.xml"/><Relationship Id="rId1" Type="http://schemas.openxmlformats.org/officeDocument/2006/relationships/slideLayout" Target="../slideLayouts/slideLayout68.xml"/><Relationship Id="rId4" Type="http://schemas.openxmlformats.org/officeDocument/2006/relationships/image" Target="../media/image18.png"/></Relationships>
</file>

<file path=ppt/slideMasters/_rels/slideMaster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49.xml"/><Relationship Id="rId1" Type="http://schemas.openxmlformats.org/officeDocument/2006/relationships/slideLayout" Target="../slideLayouts/slideLayout69.xml"/><Relationship Id="rId4" Type="http://schemas.openxmlformats.org/officeDocument/2006/relationships/image" Target="../media/image18.png"/></Relationships>
</file>

<file path=ppt/slideMasters/_rels/slideMaster50.xml.rels><?xml version="1.0" encoding="UTF-8" standalone="yes"?>
<Relationships xmlns="http://schemas.openxmlformats.org/package/2006/relationships"><Relationship Id="rId2" Type="http://schemas.openxmlformats.org/officeDocument/2006/relationships/theme" Target="../theme/theme50.xml"/><Relationship Id="rId1" Type="http://schemas.openxmlformats.org/officeDocument/2006/relationships/slideLayout" Target="../slideLayouts/slideLayout70.xml"/></Relationships>
</file>

<file path=ppt/slideMasters/_rels/slideMaster51.xml.rels><?xml version="1.0" encoding="UTF-8" standalone="yes"?>
<Relationships xmlns="http://schemas.openxmlformats.org/package/2006/relationships"><Relationship Id="rId2" Type="http://schemas.openxmlformats.org/officeDocument/2006/relationships/theme" Target="../theme/theme51.xml"/><Relationship Id="rId1" Type="http://schemas.openxmlformats.org/officeDocument/2006/relationships/slideLayout" Target="../slideLayouts/slideLayout71.xml"/></Relationships>
</file>

<file path=ppt/slideMasters/_rels/slideMaster52.xml.rels><?xml version="1.0" encoding="UTF-8" standalone="yes"?>
<Relationships xmlns="http://schemas.openxmlformats.org/package/2006/relationships"><Relationship Id="rId2" Type="http://schemas.openxmlformats.org/officeDocument/2006/relationships/theme" Target="../theme/theme52.xml"/><Relationship Id="rId1" Type="http://schemas.openxmlformats.org/officeDocument/2006/relationships/slideLayout" Target="../slideLayouts/slideLayout72.xml"/></Relationships>
</file>

<file path=ppt/slideMasters/_rels/slideMaster53.xml.rels><?xml version="1.0" encoding="UTF-8" standalone="yes"?>
<Relationships xmlns="http://schemas.openxmlformats.org/package/2006/relationships"><Relationship Id="rId2" Type="http://schemas.openxmlformats.org/officeDocument/2006/relationships/theme" Target="../theme/theme53.xml"/><Relationship Id="rId1" Type="http://schemas.openxmlformats.org/officeDocument/2006/relationships/slideLayout" Target="../slideLayouts/slideLayout73.xml"/></Relationships>
</file>

<file path=ppt/slideMasters/_rels/slideMaster54.xml.rels><?xml version="1.0" encoding="UTF-8" standalone="yes"?>
<Relationships xmlns="http://schemas.openxmlformats.org/package/2006/relationships"><Relationship Id="rId2" Type="http://schemas.openxmlformats.org/officeDocument/2006/relationships/theme" Target="../theme/theme54.xml"/><Relationship Id="rId1" Type="http://schemas.openxmlformats.org/officeDocument/2006/relationships/slideLayout" Target="../slideLayouts/slideLayout74.xml"/></Relationships>
</file>

<file path=ppt/slideMasters/_rels/slideMaster55.xml.rels><?xml version="1.0" encoding="UTF-8" standalone="yes"?>
<Relationships xmlns="http://schemas.openxmlformats.org/package/2006/relationships"><Relationship Id="rId2" Type="http://schemas.openxmlformats.org/officeDocument/2006/relationships/theme" Target="../theme/theme55.xml"/><Relationship Id="rId1" Type="http://schemas.openxmlformats.org/officeDocument/2006/relationships/slideLayout" Target="../slideLayouts/slideLayout75.xml"/></Relationships>
</file>

<file path=ppt/slideMasters/_rels/slideMaster56.xml.rels><?xml version="1.0" encoding="UTF-8" standalone="yes"?>
<Relationships xmlns="http://schemas.openxmlformats.org/package/2006/relationships"><Relationship Id="rId2" Type="http://schemas.openxmlformats.org/officeDocument/2006/relationships/theme" Target="../theme/theme56.xml"/><Relationship Id="rId1" Type="http://schemas.openxmlformats.org/officeDocument/2006/relationships/slideLayout" Target="../slideLayouts/slideLayout76.xml"/></Relationships>
</file>

<file path=ppt/slideMasters/_rels/slideMaster57.xml.rels><?xml version="1.0" encoding="UTF-8" standalone="yes"?>
<Relationships xmlns="http://schemas.openxmlformats.org/package/2006/relationships"><Relationship Id="rId2" Type="http://schemas.openxmlformats.org/officeDocument/2006/relationships/theme" Target="../theme/theme57.xml"/><Relationship Id="rId1" Type="http://schemas.openxmlformats.org/officeDocument/2006/relationships/slideLayout" Target="../slideLayouts/slideLayout77.xml"/></Relationships>
</file>

<file path=ppt/slideMasters/_rels/slideMaster58.xml.rels><?xml version="1.0" encoding="UTF-8" standalone="yes"?>
<Relationships xmlns="http://schemas.openxmlformats.org/package/2006/relationships"><Relationship Id="rId2" Type="http://schemas.openxmlformats.org/officeDocument/2006/relationships/theme" Target="../theme/theme58.xml"/><Relationship Id="rId1" Type="http://schemas.openxmlformats.org/officeDocument/2006/relationships/slideLayout" Target="../slideLayouts/slideLayout78.xml"/></Relationships>
</file>

<file path=ppt/slideMasters/_rels/slideMaster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theme" Target="../theme/theme59.xml"/><Relationship Id="rId1" Type="http://schemas.openxmlformats.org/officeDocument/2006/relationships/slideLayout" Target="../slideLayouts/slideLayout79.xml"/></Relationships>
</file>

<file path=ppt/slideMasters/_rels/slideMaster60.xml.rels><?xml version="1.0" encoding="UTF-8" standalone="yes"?>
<Relationships xmlns="http://schemas.openxmlformats.org/package/2006/relationships"><Relationship Id="rId2" Type="http://schemas.openxmlformats.org/officeDocument/2006/relationships/theme" Target="../theme/theme60.xml"/><Relationship Id="rId1" Type="http://schemas.openxmlformats.org/officeDocument/2006/relationships/slideLayout" Target="../slideLayouts/slideLayout80.xml"/></Relationships>
</file>

<file path=ppt/slideMasters/_rels/slideMaster61.xml.rels><?xml version="1.0" encoding="UTF-8" standalone="yes"?>
<Relationships xmlns="http://schemas.openxmlformats.org/package/2006/relationships"><Relationship Id="rId2" Type="http://schemas.openxmlformats.org/officeDocument/2006/relationships/theme" Target="../theme/theme61.xml"/><Relationship Id="rId1" Type="http://schemas.openxmlformats.org/officeDocument/2006/relationships/slideLayout" Target="../slideLayouts/slideLayout81.xml"/></Relationships>
</file>

<file path=ppt/slideMasters/_rels/slideMaster62.xml.rels><?xml version="1.0" encoding="UTF-8" standalone="yes"?>
<Relationships xmlns="http://schemas.openxmlformats.org/package/2006/relationships"><Relationship Id="rId2" Type="http://schemas.openxmlformats.org/officeDocument/2006/relationships/theme" Target="../theme/theme62.xml"/><Relationship Id="rId1" Type="http://schemas.openxmlformats.org/officeDocument/2006/relationships/slideLayout" Target="../slideLayouts/slideLayout82.xml"/></Relationships>
</file>

<file path=ppt/slideMasters/_rels/slideMaster63.xml.rels><?xml version="1.0" encoding="UTF-8" standalone="yes"?>
<Relationships xmlns="http://schemas.openxmlformats.org/package/2006/relationships"><Relationship Id="rId2" Type="http://schemas.openxmlformats.org/officeDocument/2006/relationships/theme" Target="../theme/theme63.xml"/><Relationship Id="rId1" Type="http://schemas.openxmlformats.org/officeDocument/2006/relationships/slideLayout" Target="../slideLayouts/slideLayout83.xml"/></Relationships>
</file>

<file path=ppt/slideMasters/_rels/slideMaster64.xml.rels><?xml version="1.0" encoding="UTF-8" standalone="yes"?>
<Relationships xmlns="http://schemas.openxmlformats.org/package/2006/relationships"><Relationship Id="rId2" Type="http://schemas.openxmlformats.org/officeDocument/2006/relationships/theme" Target="../theme/theme64.xml"/><Relationship Id="rId1" Type="http://schemas.openxmlformats.org/officeDocument/2006/relationships/slideLayout" Target="../slideLayouts/slideLayout84.xml"/></Relationships>
</file>

<file path=ppt/slideMasters/_rels/slideMaster65.xml.rels><?xml version="1.0" encoding="UTF-8" standalone="yes"?>
<Relationships xmlns="http://schemas.openxmlformats.org/package/2006/relationships"><Relationship Id="rId2" Type="http://schemas.openxmlformats.org/officeDocument/2006/relationships/theme" Target="../theme/theme65.xml"/><Relationship Id="rId1" Type="http://schemas.openxmlformats.org/officeDocument/2006/relationships/slideLayout" Target="../slideLayouts/slideLayout85.xml"/></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theme" Target="../theme/theme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31912" y="217408"/>
            <a:ext cx="7561263" cy="738664"/>
          </a:xfrm>
          <a:prstGeom prst="rect">
            <a:avLst/>
          </a:prstGeom>
        </p:spPr>
        <p:txBody>
          <a:bodyPr vert="horz" lIns="0" tIns="0" rIns="0" bIns="0" rtlCol="0" anchor="ctr" anchorCtr="0">
            <a:noAutofit/>
          </a:bodyPr>
          <a:lstStyle/>
          <a:p>
            <a:r>
              <a:rPr lang="en-US" dirty="0" err="1" smtClean="0"/>
              <a:t>Klik</a:t>
            </a:r>
            <a:r>
              <a:rPr lang="en-US" dirty="0" smtClean="0"/>
              <a:t> for at </a:t>
            </a:r>
            <a:r>
              <a:rPr lang="en-US" dirty="0" err="1" smtClean="0"/>
              <a:t>tilføje</a:t>
            </a:r>
            <a:r>
              <a:rPr lang="en-US" dirty="0" smtClean="0"/>
              <a:t> </a:t>
            </a:r>
            <a:r>
              <a:rPr lang="en-US" dirty="0" err="1" smtClean="0"/>
              <a:t>titel</a:t>
            </a:r>
            <a:endParaRPr lang="da-DK" dirty="0"/>
          </a:p>
        </p:txBody>
      </p:sp>
      <p:sp>
        <p:nvSpPr>
          <p:cNvPr id="3" name="Text Placeholder 2"/>
          <p:cNvSpPr>
            <a:spLocks noGrp="1"/>
          </p:cNvSpPr>
          <p:nvPr>
            <p:ph type="body" idx="1"/>
          </p:nvPr>
        </p:nvSpPr>
        <p:spPr>
          <a:xfrm>
            <a:off x="250825" y="1268413"/>
            <a:ext cx="8642350" cy="1538883"/>
          </a:xfrm>
          <a:prstGeom prst="rect">
            <a:avLst/>
          </a:prstGeom>
        </p:spPr>
        <p:txBody>
          <a:bodyPr vert="horz" wrap="square" lIns="0" tIns="0" rIns="0" bIns="0" rtlCol="0">
            <a:spAutoFit/>
          </a:bodyPr>
          <a:lstStyle/>
          <a:p>
            <a:pPr lvl="0"/>
            <a:r>
              <a:rPr lang="da-DK" dirty="0" smtClean="0"/>
              <a:t>Klik for at tilføje tekst</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Date Placeholder 3"/>
          <p:cNvSpPr>
            <a:spLocks noGrp="1"/>
          </p:cNvSpPr>
          <p:nvPr>
            <p:ph type="dt" sz="half" idx="2"/>
          </p:nvPr>
        </p:nvSpPr>
        <p:spPr>
          <a:xfrm>
            <a:off x="250825" y="6470858"/>
            <a:ext cx="1010631" cy="153888"/>
          </a:xfrm>
          <a:prstGeom prst="rect">
            <a:avLst/>
          </a:prstGeom>
        </p:spPr>
        <p:txBody>
          <a:bodyPr vert="horz" wrap="square" lIns="0" tIns="0" rIns="0" bIns="0" rtlCol="0" anchor="ctr" anchorCtr="0">
            <a:spAutoFit/>
          </a:bodyPr>
          <a:lstStyle>
            <a:lvl1pPr algn="l">
              <a:defRPr sz="1000">
                <a:solidFill>
                  <a:schemeClr val="tx1">
                    <a:tint val="75000"/>
                  </a:schemeClr>
                </a:solidFill>
              </a:defRPr>
            </a:lvl1pPr>
          </a:lstStyle>
          <a:p>
            <a:fld id="{5A8824C3-AC0B-499A-842F-41BA83FB48C5}" type="datetime2">
              <a:rPr lang="da-DK" smtClean="0"/>
              <a:pPr/>
              <a:t>14. marts 2016</a:t>
            </a:fld>
            <a:endParaRPr lang="da-DK" dirty="0"/>
          </a:p>
        </p:txBody>
      </p:sp>
      <p:sp>
        <p:nvSpPr>
          <p:cNvPr id="5" name="Footer Placeholder 4"/>
          <p:cNvSpPr>
            <a:spLocks noGrp="1"/>
          </p:cNvSpPr>
          <p:nvPr>
            <p:ph type="ftr" sz="quarter" idx="3"/>
          </p:nvPr>
        </p:nvSpPr>
        <p:spPr>
          <a:xfrm>
            <a:off x="1331914" y="6470858"/>
            <a:ext cx="2552902" cy="153888"/>
          </a:xfrm>
          <a:prstGeom prst="rect">
            <a:avLst/>
          </a:prstGeom>
        </p:spPr>
        <p:txBody>
          <a:bodyPr vert="horz" wrap="square" lIns="0" tIns="0" rIns="0" bIns="0" rtlCol="0" anchor="ctr" anchorCtr="0">
            <a:spAutoFit/>
          </a:bodyPr>
          <a:lstStyle>
            <a:lvl1pPr algn="l">
              <a:defRPr sz="1000">
                <a:solidFill>
                  <a:schemeClr val="tx1">
                    <a:tint val="75000"/>
                  </a:schemeClr>
                </a:solidFill>
              </a:defRPr>
            </a:lvl1pPr>
          </a:lstStyle>
          <a:p>
            <a:endParaRPr lang="da-DK" dirty="0"/>
          </a:p>
        </p:txBody>
      </p:sp>
      <p:sp>
        <p:nvSpPr>
          <p:cNvPr id="6" name="Slide Number Placeholder 5"/>
          <p:cNvSpPr>
            <a:spLocks noGrp="1"/>
          </p:cNvSpPr>
          <p:nvPr>
            <p:ph type="sldNum" sz="quarter" idx="4"/>
          </p:nvPr>
        </p:nvSpPr>
        <p:spPr>
          <a:xfrm>
            <a:off x="4127269" y="6470858"/>
            <a:ext cx="889462" cy="153888"/>
          </a:xfrm>
          <a:prstGeom prst="rect">
            <a:avLst/>
          </a:prstGeom>
        </p:spPr>
        <p:txBody>
          <a:bodyPr vert="horz" wrap="square" lIns="0" tIns="0" rIns="0" bIns="0" rtlCol="0" anchor="ctr" anchorCtr="0">
            <a:spAutoFit/>
          </a:bodyPr>
          <a:lstStyle>
            <a:lvl1pPr algn="ctr">
              <a:defRPr sz="1000">
                <a:solidFill>
                  <a:schemeClr val="tx1">
                    <a:tint val="75000"/>
                  </a:schemeClr>
                </a:solidFill>
              </a:defRPr>
            </a:lvl1pPr>
          </a:lstStyle>
          <a:p>
            <a:fld id="{7E1C1E4D-02C3-4F57-AA39-8765BDF1CD49}" type="slidenum">
              <a:rPr lang="da-DK" smtClean="0"/>
              <a:pPr/>
              <a:t>‹#›</a:t>
            </a:fld>
            <a:endParaRPr lang="da-DK" dirty="0"/>
          </a:p>
        </p:txBody>
      </p:sp>
      <p:pic>
        <p:nvPicPr>
          <p:cNvPr id="7" name="Picture 13" descr="trekanter"/>
          <p:cNvPicPr>
            <a:picLocks noChangeAspect="1" noChangeArrowheads="1"/>
          </p:cNvPicPr>
          <p:nvPr/>
        </p:nvPicPr>
        <p:blipFill>
          <a:blip r:embed="rId17" cstate="print"/>
          <a:srcRect/>
          <a:stretch>
            <a:fillRect/>
          </a:stretch>
        </p:blipFill>
        <p:spPr bwMode="auto">
          <a:xfrm>
            <a:off x="250825" y="45720"/>
            <a:ext cx="950884" cy="1082040"/>
          </a:xfrm>
          <a:prstGeom prst="rect">
            <a:avLst/>
          </a:prstGeom>
          <a:noFill/>
        </p:spPr>
      </p:pic>
      <p:pic>
        <p:nvPicPr>
          <p:cNvPr id="8" name="Picture 14" descr="logo_final"/>
          <p:cNvPicPr>
            <a:picLocks noChangeAspect="1" noChangeArrowheads="1"/>
          </p:cNvPicPr>
          <p:nvPr/>
        </p:nvPicPr>
        <p:blipFill>
          <a:blip r:embed="rId18" cstate="print"/>
          <a:srcRect/>
          <a:stretch>
            <a:fillRect/>
          </a:stretch>
        </p:blipFill>
        <p:spPr bwMode="auto">
          <a:xfrm>
            <a:off x="7429500" y="6400165"/>
            <a:ext cx="1463675" cy="2952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61" r:id="rId11"/>
    <p:sldLayoutId id="2147483660" r:id="rId12"/>
    <p:sldLayoutId id="2147483663" r:id="rId13"/>
    <p:sldLayoutId id="2147483658" r:id="rId14"/>
    <p:sldLayoutId id="2147483659" r:id="rId15"/>
  </p:sldLayoutIdLst>
  <p:timing>
    <p:tnLst>
      <p:par>
        <p:cTn id="1" dur="indefinite" restart="never" nodeType="tmRoot"/>
      </p:par>
    </p:tnLst>
  </p:timing>
  <p:hf sldNum="0" hdr="0" ftr="0"/>
  <p:txStyles>
    <p:titleStyle>
      <a:lvl1pPr algn="l" defTabSz="914400" rtl="0" eaLnBrk="1" latinLnBrk="0" hangingPunct="1">
        <a:spcBef>
          <a:spcPct val="0"/>
        </a:spcBef>
        <a:buNone/>
        <a:defRPr sz="2400" kern="1200">
          <a:solidFill>
            <a:schemeClr val="tx1"/>
          </a:solidFill>
          <a:latin typeface="+mj-lt"/>
          <a:ea typeface="+mj-ea"/>
          <a:cs typeface="+mj-cs"/>
        </a:defRPr>
      </a:lvl1pPr>
    </p:titleStyle>
    <p:bodyStyle>
      <a:lvl1pPr marL="266700" indent="-266700" algn="l" defTabSz="914400" rtl="0" eaLnBrk="1" latinLnBrk="0" hangingPunct="1">
        <a:spcBef>
          <a:spcPts val="600"/>
        </a:spcBef>
        <a:buClr>
          <a:schemeClr val="accent6"/>
        </a:buClr>
        <a:buFont typeface="Wingdings 3" pitchFamily="18" charset="2"/>
        <a:buChar char=""/>
        <a:defRPr sz="1600" kern="1200">
          <a:solidFill>
            <a:schemeClr val="tx1"/>
          </a:solidFill>
          <a:latin typeface="+mn-lt"/>
          <a:ea typeface="+mn-ea"/>
          <a:cs typeface="+mn-cs"/>
        </a:defRPr>
      </a:lvl1pPr>
      <a:lvl2pPr marL="449263" indent="-182563"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2pPr>
      <a:lvl3pPr marL="625475" indent="-176213"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3pPr>
      <a:lvl4pPr marL="808038" indent="-182563"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4pPr>
      <a:lvl5pPr marL="982663" indent="-174625"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5"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endParaRPr lang="en-US" smtClean="0"/>
          </a:p>
        </p:txBody>
      </p:sp>
      <p:sp>
        <p:nvSpPr>
          <p:cNvPr id="1027" name="Espace réservé du texte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5890437-EF0C-4742-B44B-85217262F215}" type="datetimeFigureOut">
              <a:rPr lang="fr-FR">
                <a:solidFill>
                  <a:srgbClr val="464653"/>
                </a:solidFill>
              </a:rPr>
              <a:pPr>
                <a:defRPr/>
              </a:pPr>
              <a:t>14/03/2016</a:t>
            </a:fld>
            <a:endParaRPr lang="fr-FR">
              <a:solidFill>
                <a:srgbClr val="464653"/>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fr-FR">
              <a:solidFill>
                <a:srgbClr val="464653"/>
              </a:solidFill>
            </a:endParaRPr>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4EFC7A76-F131-4F8F-9F55-A02812DDCBBF}" type="slidenum">
              <a:rPr lang="fr-FR">
                <a:solidFill>
                  <a:srgbClr val="464653"/>
                </a:solidFill>
              </a:rPr>
              <a:pPr>
                <a:defRPr/>
              </a:pPr>
              <a:t>‹#›</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solidFill>
                <a:prstClr val="black"/>
              </a:solidFill>
              <a:cs typeface="Arial" charset="0"/>
            </a:endParaRPr>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1"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3"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5"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5"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7"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ircular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Ani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á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Marcador de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_tradnl" smtClean="0"/>
              <a:t>Clic para editar título</a:t>
            </a:r>
            <a:endParaRPr kumimoji="0" lang="en-US"/>
          </a:p>
        </p:txBody>
      </p:sp>
      <p:sp>
        <p:nvSpPr>
          <p:cNvPr id="9" name="Marcador de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_tradnl" smtClean="0"/>
              <a:t>Haga clic para modificar el estilo de texto del patrón</a:t>
            </a:r>
          </a:p>
          <a:p>
            <a:pPr lvl="1" eaLnBrk="1" latinLnBrk="0" hangingPunct="1"/>
            <a:r>
              <a:rPr kumimoji="0" lang="es-ES_tradnl" smtClean="0"/>
              <a:t>Segundo nivel</a:t>
            </a:r>
          </a:p>
          <a:p>
            <a:pPr lvl="2" eaLnBrk="1" latinLnBrk="0" hangingPunct="1"/>
            <a:r>
              <a:rPr kumimoji="0" lang="es-ES_tradnl" smtClean="0"/>
              <a:t>Tercer nivel</a:t>
            </a:r>
          </a:p>
          <a:p>
            <a:pPr lvl="3" eaLnBrk="1" latinLnBrk="0" hangingPunct="1"/>
            <a:r>
              <a:rPr kumimoji="0" lang="es-ES_tradnl" smtClean="0"/>
              <a:t>Cuarto nivel</a:t>
            </a:r>
          </a:p>
          <a:p>
            <a:pPr lvl="4" eaLnBrk="1" latinLnBrk="0" hangingPunct="1"/>
            <a:r>
              <a:rPr kumimoji="0" lang="es-ES_tradnl" smtClean="0"/>
              <a:t>Quinto nivel</a:t>
            </a:r>
            <a:endParaRPr kumimoji="0" lang="en-US"/>
          </a:p>
        </p:txBody>
      </p:sp>
      <p:sp>
        <p:nvSpPr>
          <p:cNvPr id="24" name="Marcador de fech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FA715-1BD1-4996-8DB8-BE2E021785B5}" type="datetimeFigureOut">
              <a:rPr lang="es-ES" smtClean="0">
                <a:solidFill>
                  <a:srgbClr val="ACCBF9">
                    <a:shade val="50000"/>
                    <a:satMod val="200000"/>
                  </a:srgbClr>
                </a:solidFill>
              </a:rPr>
              <a:pPr/>
              <a:t>14/03/2016</a:t>
            </a:fld>
            <a:endParaRPr lang="es-ES">
              <a:solidFill>
                <a:srgbClr val="ACCBF9">
                  <a:shade val="50000"/>
                  <a:satMod val="200000"/>
                </a:srgbClr>
              </a:solidFill>
            </a:endParaRPr>
          </a:p>
        </p:txBody>
      </p:sp>
      <p:sp>
        <p:nvSpPr>
          <p:cNvPr id="10" name="Marcador de pie de pá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solidFill>
                <a:srgbClr val="ACCBF9">
                  <a:shade val="50000"/>
                  <a:satMod val="200000"/>
                </a:srgbClr>
              </a:solidFill>
            </a:endParaRPr>
          </a:p>
        </p:txBody>
      </p:sp>
      <p:sp>
        <p:nvSpPr>
          <p:cNvPr id="22" name="Marcador de número de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ACA6F3-D21E-4873-BB2B-C4E4D35DDF8D}" type="slidenum">
              <a:rPr lang="es-ES" smtClean="0">
                <a:solidFill>
                  <a:srgbClr val="ACCBF9">
                    <a:shade val="50000"/>
                    <a:satMod val="200000"/>
                  </a:srgbClr>
                </a:solidFill>
              </a:rPr>
              <a:pPr/>
              <a:t>‹#›</a:t>
            </a:fld>
            <a:endParaRPr lang="es-ES">
              <a:solidFill>
                <a:srgbClr val="ACCBF9">
                  <a:shade val="50000"/>
                  <a:satMod val="200000"/>
                </a:srgbClr>
              </a:solidFill>
            </a:endParaRPr>
          </a:p>
        </p:txBody>
      </p:sp>
      <p:sp>
        <p:nvSpPr>
          <p:cNvPr id="15" name="Rectá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9" r:id="rId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pPr>
            <a:fld id="{0FE7993F-1BC8-4ACC-887A-DFB5B1549390}" type="datetimeFigureOut">
              <a:rPr lang="fr-FR" smtClean="0">
                <a:ea typeface="MS PGothic" pitchFamily="34" charset="-128"/>
              </a:rPr>
              <a:pPr fontAlgn="base">
                <a:spcBef>
                  <a:spcPct val="0"/>
                </a:spcBef>
                <a:spcAft>
                  <a:spcPct val="0"/>
                </a:spcAft>
              </a:pPr>
              <a:t>14/03/2016</a:t>
            </a:fld>
            <a:endParaRPr lang="fr-FR" smtClean="0">
              <a:ea typeface="MS PGothic" pitchFamily="34" charset="-128"/>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fontAlgn="base">
              <a:spcBef>
                <a:spcPct val="0"/>
              </a:spcBef>
              <a:spcAft>
                <a:spcPct val="0"/>
              </a:spcAft>
            </a:pPr>
            <a:endParaRPr lang="en-US" smtClean="0">
              <a:ea typeface="MS PGothic" pitchFamily="34" charset="-128"/>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FD4753B8-E28B-48CF-9F2E-6E82450E2A31}" type="slidenum">
              <a:rPr lang="fr-FR" altLang="fr-FR" smtClean="0">
                <a:ea typeface="MS PGothic" pitchFamily="34" charset="-128"/>
              </a:rPr>
              <a:pPr fontAlgn="base">
                <a:spcBef>
                  <a:spcPct val="0"/>
                </a:spcBef>
                <a:spcAft>
                  <a:spcPct val="0"/>
                </a:spcAft>
              </a:pPr>
              <a:t>‹#›</a:t>
            </a:fld>
            <a:endParaRPr lang="fr-FR" altLang="fr-FR" smtClean="0">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01" r:id="rId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charset="0"/>
          <a:ea typeface="MS PGothic" pitchFamily="34" charset="-128"/>
        </a:defRPr>
      </a:lvl2pPr>
      <a:lvl3pPr algn="ctr" rtl="0" eaLnBrk="0" fontAlgn="base" hangingPunct="0">
        <a:spcBef>
          <a:spcPct val="0"/>
        </a:spcBef>
        <a:spcAft>
          <a:spcPct val="0"/>
        </a:spcAft>
        <a:defRPr sz="4400">
          <a:solidFill>
            <a:schemeClr val="tx1"/>
          </a:solidFill>
          <a:latin typeface="Calibri" charset="0"/>
          <a:ea typeface="MS PGothic" pitchFamily="34" charset="-128"/>
        </a:defRPr>
      </a:lvl3pPr>
      <a:lvl4pPr algn="ctr" rtl="0" eaLnBrk="0" fontAlgn="base" hangingPunct="0">
        <a:spcBef>
          <a:spcPct val="0"/>
        </a:spcBef>
        <a:spcAft>
          <a:spcPct val="0"/>
        </a:spcAft>
        <a:defRPr sz="4400">
          <a:solidFill>
            <a:schemeClr val="tx1"/>
          </a:solidFill>
          <a:latin typeface="Calibri" charset="0"/>
          <a:ea typeface="MS PGothic" pitchFamily="34" charset="-128"/>
        </a:defRPr>
      </a:lvl4pPr>
      <a:lvl5pPr algn="ctr"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pPr>
            <a:fld id="{0FE7993F-1BC8-4ACC-887A-DFB5B1549390}" type="datetimeFigureOut">
              <a:rPr lang="fr-FR" smtClean="0">
                <a:ea typeface="MS PGothic" pitchFamily="34" charset="-128"/>
              </a:rPr>
              <a:pPr fontAlgn="base">
                <a:spcBef>
                  <a:spcPct val="0"/>
                </a:spcBef>
                <a:spcAft>
                  <a:spcPct val="0"/>
                </a:spcAft>
              </a:pPr>
              <a:t>14/03/2016</a:t>
            </a:fld>
            <a:endParaRPr lang="fr-FR" smtClean="0">
              <a:ea typeface="MS PGothic" pitchFamily="34" charset="-128"/>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fontAlgn="base">
              <a:spcBef>
                <a:spcPct val="0"/>
              </a:spcBef>
              <a:spcAft>
                <a:spcPct val="0"/>
              </a:spcAft>
            </a:pPr>
            <a:endParaRPr lang="en-US" smtClean="0">
              <a:ea typeface="MS PGothic" pitchFamily="34" charset="-128"/>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FD4753B8-E28B-48CF-9F2E-6E82450E2A31}" type="slidenum">
              <a:rPr lang="fr-FR" altLang="fr-FR" smtClean="0">
                <a:ea typeface="MS PGothic" pitchFamily="34" charset="-128"/>
              </a:rPr>
              <a:pPr fontAlgn="base">
                <a:spcBef>
                  <a:spcPct val="0"/>
                </a:spcBef>
                <a:spcAft>
                  <a:spcPct val="0"/>
                </a:spcAft>
              </a:pPr>
              <a:t>‹#›</a:t>
            </a:fld>
            <a:endParaRPr lang="fr-FR" altLang="fr-FR" smtClean="0">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03" r:id="rId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charset="0"/>
          <a:ea typeface="MS PGothic" pitchFamily="34" charset="-128"/>
        </a:defRPr>
      </a:lvl2pPr>
      <a:lvl3pPr algn="ctr" rtl="0" eaLnBrk="0" fontAlgn="base" hangingPunct="0">
        <a:spcBef>
          <a:spcPct val="0"/>
        </a:spcBef>
        <a:spcAft>
          <a:spcPct val="0"/>
        </a:spcAft>
        <a:defRPr sz="4400">
          <a:solidFill>
            <a:schemeClr val="tx1"/>
          </a:solidFill>
          <a:latin typeface="Calibri" charset="0"/>
          <a:ea typeface="MS PGothic" pitchFamily="34" charset="-128"/>
        </a:defRPr>
      </a:lvl3pPr>
      <a:lvl4pPr algn="ctr" rtl="0" eaLnBrk="0" fontAlgn="base" hangingPunct="0">
        <a:spcBef>
          <a:spcPct val="0"/>
        </a:spcBef>
        <a:spcAft>
          <a:spcPct val="0"/>
        </a:spcAft>
        <a:defRPr sz="4400">
          <a:solidFill>
            <a:schemeClr val="tx1"/>
          </a:solidFill>
          <a:latin typeface="Calibri" charset="0"/>
          <a:ea typeface="MS PGothic" pitchFamily="34" charset="-128"/>
        </a:defRPr>
      </a:lvl4pPr>
      <a:lvl5pPr algn="ctr"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pPr>
            <a:fld id="{0FE7993F-1BC8-4ACC-887A-DFB5B1549390}" type="datetimeFigureOut">
              <a:rPr lang="fr-FR" smtClean="0">
                <a:ea typeface="MS PGothic" pitchFamily="34" charset="-128"/>
              </a:rPr>
              <a:pPr fontAlgn="base">
                <a:spcBef>
                  <a:spcPct val="0"/>
                </a:spcBef>
                <a:spcAft>
                  <a:spcPct val="0"/>
                </a:spcAft>
              </a:pPr>
              <a:t>14/03/2016</a:t>
            </a:fld>
            <a:endParaRPr lang="fr-FR" smtClean="0">
              <a:ea typeface="MS PGothic" pitchFamily="34" charset="-128"/>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fontAlgn="base">
              <a:spcBef>
                <a:spcPct val="0"/>
              </a:spcBef>
              <a:spcAft>
                <a:spcPct val="0"/>
              </a:spcAft>
            </a:pPr>
            <a:endParaRPr lang="en-US" smtClean="0">
              <a:ea typeface="MS PGothic" pitchFamily="34" charset="-128"/>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FD4753B8-E28B-48CF-9F2E-6E82450E2A31}" type="slidenum">
              <a:rPr lang="fr-FR" altLang="fr-FR" smtClean="0">
                <a:ea typeface="MS PGothic" pitchFamily="34" charset="-128"/>
              </a:rPr>
              <a:pPr fontAlgn="base">
                <a:spcBef>
                  <a:spcPct val="0"/>
                </a:spcBef>
                <a:spcAft>
                  <a:spcPct val="0"/>
                </a:spcAft>
              </a:pPr>
              <a:t>‹#›</a:t>
            </a:fld>
            <a:endParaRPr lang="fr-FR" altLang="fr-FR" smtClean="0">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05" r:id="rId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charset="0"/>
          <a:ea typeface="MS PGothic" pitchFamily="34" charset="-128"/>
        </a:defRPr>
      </a:lvl2pPr>
      <a:lvl3pPr algn="ctr" rtl="0" eaLnBrk="0" fontAlgn="base" hangingPunct="0">
        <a:spcBef>
          <a:spcPct val="0"/>
        </a:spcBef>
        <a:spcAft>
          <a:spcPct val="0"/>
        </a:spcAft>
        <a:defRPr sz="4400">
          <a:solidFill>
            <a:schemeClr val="tx1"/>
          </a:solidFill>
          <a:latin typeface="Calibri" charset="0"/>
          <a:ea typeface="MS PGothic" pitchFamily="34" charset="-128"/>
        </a:defRPr>
      </a:lvl3pPr>
      <a:lvl4pPr algn="ctr" rtl="0" eaLnBrk="0" fontAlgn="base" hangingPunct="0">
        <a:spcBef>
          <a:spcPct val="0"/>
        </a:spcBef>
        <a:spcAft>
          <a:spcPct val="0"/>
        </a:spcAft>
        <a:defRPr sz="4400">
          <a:solidFill>
            <a:schemeClr val="tx1"/>
          </a:solidFill>
          <a:latin typeface="Calibri" charset="0"/>
          <a:ea typeface="MS PGothic" pitchFamily="34" charset="-128"/>
        </a:defRPr>
      </a:lvl4pPr>
      <a:lvl5pPr algn="ctr"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pPr>
            <a:fld id="{0FE7993F-1BC8-4ACC-887A-DFB5B1549390}" type="datetimeFigureOut">
              <a:rPr lang="fr-FR" smtClean="0">
                <a:ea typeface="MS PGothic" pitchFamily="34" charset="-128"/>
              </a:rPr>
              <a:pPr fontAlgn="base">
                <a:spcBef>
                  <a:spcPct val="0"/>
                </a:spcBef>
                <a:spcAft>
                  <a:spcPct val="0"/>
                </a:spcAft>
              </a:pPr>
              <a:t>14/03/2016</a:t>
            </a:fld>
            <a:endParaRPr lang="fr-FR" smtClean="0">
              <a:ea typeface="MS PGothic" pitchFamily="34" charset="-128"/>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fontAlgn="base">
              <a:spcBef>
                <a:spcPct val="0"/>
              </a:spcBef>
              <a:spcAft>
                <a:spcPct val="0"/>
              </a:spcAft>
            </a:pPr>
            <a:endParaRPr lang="en-US" smtClean="0">
              <a:ea typeface="MS PGothic" pitchFamily="34" charset="-128"/>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FD4753B8-E28B-48CF-9F2E-6E82450E2A31}" type="slidenum">
              <a:rPr lang="fr-FR" altLang="fr-FR" smtClean="0">
                <a:ea typeface="MS PGothic" pitchFamily="34" charset="-128"/>
              </a:rPr>
              <a:pPr fontAlgn="base">
                <a:spcBef>
                  <a:spcPct val="0"/>
                </a:spcBef>
                <a:spcAft>
                  <a:spcPct val="0"/>
                </a:spcAft>
              </a:pPr>
              <a:t>‹#›</a:t>
            </a:fld>
            <a:endParaRPr lang="fr-FR" altLang="fr-FR" smtClean="0">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07" r:id="rId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charset="0"/>
          <a:ea typeface="MS PGothic" pitchFamily="34" charset="-128"/>
        </a:defRPr>
      </a:lvl2pPr>
      <a:lvl3pPr algn="ctr" rtl="0" eaLnBrk="0" fontAlgn="base" hangingPunct="0">
        <a:spcBef>
          <a:spcPct val="0"/>
        </a:spcBef>
        <a:spcAft>
          <a:spcPct val="0"/>
        </a:spcAft>
        <a:defRPr sz="4400">
          <a:solidFill>
            <a:schemeClr val="tx1"/>
          </a:solidFill>
          <a:latin typeface="Calibri" charset="0"/>
          <a:ea typeface="MS PGothic" pitchFamily="34" charset="-128"/>
        </a:defRPr>
      </a:lvl3pPr>
      <a:lvl4pPr algn="ctr" rtl="0" eaLnBrk="0" fontAlgn="base" hangingPunct="0">
        <a:spcBef>
          <a:spcPct val="0"/>
        </a:spcBef>
        <a:spcAft>
          <a:spcPct val="0"/>
        </a:spcAft>
        <a:defRPr sz="4400">
          <a:solidFill>
            <a:schemeClr val="tx1"/>
          </a:solidFill>
          <a:latin typeface="Calibri" charset="0"/>
          <a:ea typeface="MS PGothic" pitchFamily="34" charset="-128"/>
        </a:defRPr>
      </a:lvl4pPr>
      <a:lvl5pPr algn="ctr"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pPr>
            <a:fld id="{0FE7993F-1BC8-4ACC-887A-DFB5B1549390}" type="datetimeFigureOut">
              <a:rPr lang="fr-FR" smtClean="0">
                <a:ea typeface="MS PGothic" pitchFamily="34" charset="-128"/>
              </a:rPr>
              <a:pPr fontAlgn="base">
                <a:spcBef>
                  <a:spcPct val="0"/>
                </a:spcBef>
                <a:spcAft>
                  <a:spcPct val="0"/>
                </a:spcAft>
              </a:pPr>
              <a:t>14/03/2016</a:t>
            </a:fld>
            <a:endParaRPr lang="fr-FR" smtClean="0">
              <a:ea typeface="MS PGothic" pitchFamily="34" charset="-128"/>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fontAlgn="base">
              <a:spcBef>
                <a:spcPct val="0"/>
              </a:spcBef>
              <a:spcAft>
                <a:spcPct val="0"/>
              </a:spcAft>
            </a:pPr>
            <a:endParaRPr lang="en-US" smtClean="0">
              <a:ea typeface="MS PGothic" pitchFamily="34" charset="-128"/>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FD4753B8-E28B-48CF-9F2E-6E82450E2A31}" type="slidenum">
              <a:rPr lang="fr-FR" altLang="fr-FR" smtClean="0">
                <a:ea typeface="MS PGothic" pitchFamily="34" charset="-128"/>
              </a:rPr>
              <a:pPr fontAlgn="base">
                <a:spcBef>
                  <a:spcPct val="0"/>
                </a:spcBef>
                <a:spcAft>
                  <a:spcPct val="0"/>
                </a:spcAft>
              </a:pPr>
              <a:t>‹#›</a:t>
            </a:fld>
            <a:endParaRPr lang="fr-FR" altLang="fr-FR" smtClean="0">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09" r:id="rId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charset="0"/>
          <a:ea typeface="MS PGothic" pitchFamily="34" charset="-128"/>
        </a:defRPr>
      </a:lvl2pPr>
      <a:lvl3pPr algn="ctr" rtl="0" eaLnBrk="0" fontAlgn="base" hangingPunct="0">
        <a:spcBef>
          <a:spcPct val="0"/>
        </a:spcBef>
        <a:spcAft>
          <a:spcPct val="0"/>
        </a:spcAft>
        <a:defRPr sz="4400">
          <a:solidFill>
            <a:schemeClr val="tx1"/>
          </a:solidFill>
          <a:latin typeface="Calibri" charset="0"/>
          <a:ea typeface="MS PGothic" pitchFamily="34" charset="-128"/>
        </a:defRPr>
      </a:lvl3pPr>
      <a:lvl4pPr algn="ctr" rtl="0" eaLnBrk="0" fontAlgn="base" hangingPunct="0">
        <a:spcBef>
          <a:spcPct val="0"/>
        </a:spcBef>
        <a:spcAft>
          <a:spcPct val="0"/>
        </a:spcAft>
        <a:defRPr sz="4400">
          <a:solidFill>
            <a:schemeClr val="tx1"/>
          </a:solidFill>
          <a:latin typeface="Calibri" charset="0"/>
          <a:ea typeface="MS PGothic" pitchFamily="34" charset="-128"/>
        </a:defRPr>
      </a:lvl4pPr>
      <a:lvl5pPr algn="ctr"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pPr>
            <a:fld id="{0FE7993F-1BC8-4ACC-887A-DFB5B1549390}" type="datetimeFigureOut">
              <a:rPr lang="fr-FR" smtClean="0">
                <a:ea typeface="MS PGothic" pitchFamily="34" charset="-128"/>
              </a:rPr>
              <a:pPr fontAlgn="base">
                <a:spcBef>
                  <a:spcPct val="0"/>
                </a:spcBef>
                <a:spcAft>
                  <a:spcPct val="0"/>
                </a:spcAft>
              </a:pPr>
              <a:t>14/03/2016</a:t>
            </a:fld>
            <a:endParaRPr lang="fr-FR" smtClean="0">
              <a:ea typeface="MS PGothic" pitchFamily="34" charset="-128"/>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fontAlgn="base">
              <a:spcBef>
                <a:spcPct val="0"/>
              </a:spcBef>
              <a:spcAft>
                <a:spcPct val="0"/>
              </a:spcAft>
            </a:pPr>
            <a:endParaRPr lang="en-US" smtClean="0">
              <a:ea typeface="MS PGothic" pitchFamily="34" charset="-128"/>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FD4753B8-E28B-48CF-9F2E-6E82450E2A31}" type="slidenum">
              <a:rPr lang="fr-FR" altLang="fr-FR" smtClean="0">
                <a:ea typeface="MS PGothic" pitchFamily="34" charset="-128"/>
              </a:rPr>
              <a:pPr fontAlgn="base">
                <a:spcBef>
                  <a:spcPct val="0"/>
                </a:spcBef>
                <a:spcAft>
                  <a:spcPct val="0"/>
                </a:spcAft>
              </a:pPr>
              <a:t>‹#›</a:t>
            </a:fld>
            <a:endParaRPr lang="fr-FR" altLang="fr-FR" smtClean="0">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11" r:id="rId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charset="0"/>
          <a:ea typeface="MS PGothic" pitchFamily="34" charset="-128"/>
        </a:defRPr>
      </a:lvl2pPr>
      <a:lvl3pPr algn="ctr" rtl="0" eaLnBrk="0" fontAlgn="base" hangingPunct="0">
        <a:spcBef>
          <a:spcPct val="0"/>
        </a:spcBef>
        <a:spcAft>
          <a:spcPct val="0"/>
        </a:spcAft>
        <a:defRPr sz="4400">
          <a:solidFill>
            <a:schemeClr val="tx1"/>
          </a:solidFill>
          <a:latin typeface="Calibri" charset="0"/>
          <a:ea typeface="MS PGothic" pitchFamily="34" charset="-128"/>
        </a:defRPr>
      </a:lvl3pPr>
      <a:lvl4pPr algn="ctr" rtl="0" eaLnBrk="0" fontAlgn="base" hangingPunct="0">
        <a:spcBef>
          <a:spcPct val="0"/>
        </a:spcBef>
        <a:spcAft>
          <a:spcPct val="0"/>
        </a:spcAft>
        <a:defRPr sz="4400">
          <a:solidFill>
            <a:schemeClr val="tx1"/>
          </a:solidFill>
          <a:latin typeface="Calibri" charset="0"/>
          <a:ea typeface="MS PGothic" pitchFamily="34" charset="-128"/>
        </a:defRPr>
      </a:lvl4pPr>
      <a:lvl5pPr algn="ctr"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descr="foote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6075363"/>
            <a:ext cx="9144000"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pitchFamily="34" charset="0"/>
          <a:ea typeface="MS PGothic" pitchFamily="34" charset="-128"/>
        </a:defRPr>
      </a:lvl6pPr>
      <a:lvl7pPr marL="914400" algn="ctr" defTabSz="457200" rtl="0" fontAlgn="base">
        <a:spcBef>
          <a:spcPct val="0"/>
        </a:spcBef>
        <a:spcAft>
          <a:spcPct val="0"/>
        </a:spcAft>
        <a:defRPr sz="4400">
          <a:solidFill>
            <a:schemeClr val="tx1"/>
          </a:solidFill>
          <a:latin typeface="Calibri" pitchFamily="34" charset="0"/>
          <a:ea typeface="MS PGothic" pitchFamily="34" charset="-128"/>
        </a:defRPr>
      </a:lvl7pPr>
      <a:lvl8pPr marL="1371600" algn="ctr" defTabSz="457200" rtl="0" fontAlgn="base">
        <a:spcBef>
          <a:spcPct val="0"/>
        </a:spcBef>
        <a:spcAft>
          <a:spcPct val="0"/>
        </a:spcAft>
        <a:defRPr sz="4400">
          <a:solidFill>
            <a:schemeClr val="tx1"/>
          </a:solidFill>
          <a:latin typeface="Calibri" pitchFamily="34" charset="0"/>
          <a:ea typeface="MS PGothic" pitchFamily="34" charset="-128"/>
        </a:defRPr>
      </a:lvl8pPr>
      <a:lvl9pPr marL="1828800" algn="ctr" defTabSz="457200" rtl="0" fontAlgn="base">
        <a:spcBef>
          <a:spcPct val="0"/>
        </a:spcBef>
        <a:spcAft>
          <a:spcPct val="0"/>
        </a:spcAft>
        <a:defRPr sz="4400">
          <a:solidFill>
            <a:schemeClr val="tx1"/>
          </a:solidFill>
          <a:latin typeface="Calibri"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 11" descr="EAHP_PPT_Vorlage_Folgeseite_unt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5902355"/>
            <a:ext cx="9144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Box 8"/>
          <p:cNvSpPr txBox="1">
            <a:spLocks noChangeArrowheads="1"/>
          </p:cNvSpPr>
          <p:nvPr/>
        </p:nvSpPr>
        <p:spPr bwMode="auto">
          <a:xfrm>
            <a:off x="468318" y="5084763"/>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Garamond" pitchFamily="18" charset="0"/>
                <a:ea typeface="MS PGothic" pitchFamily="34" charset="-128"/>
              </a:defRPr>
            </a:lvl1pPr>
            <a:lvl2pPr marL="742950" indent="-285750" eaLnBrk="0" hangingPunct="0">
              <a:defRPr sz="2800">
                <a:solidFill>
                  <a:schemeClr val="tx1"/>
                </a:solidFill>
                <a:latin typeface="Garamond" pitchFamily="18" charset="0"/>
                <a:ea typeface="MS PGothic" pitchFamily="34" charset="-128"/>
              </a:defRPr>
            </a:lvl2pPr>
            <a:lvl3pPr marL="1143000" indent="-228600" eaLnBrk="0" hangingPunct="0">
              <a:defRPr sz="2800">
                <a:solidFill>
                  <a:schemeClr val="tx1"/>
                </a:solidFill>
                <a:latin typeface="Garamond" pitchFamily="18" charset="0"/>
                <a:ea typeface="MS PGothic" pitchFamily="34" charset="-128"/>
              </a:defRPr>
            </a:lvl3pPr>
            <a:lvl4pPr marL="1600200" indent="-228600" eaLnBrk="0" hangingPunct="0">
              <a:defRPr sz="2800">
                <a:solidFill>
                  <a:schemeClr val="tx1"/>
                </a:solidFill>
                <a:latin typeface="Garamond" pitchFamily="18" charset="0"/>
                <a:ea typeface="MS PGothic" pitchFamily="34" charset="-128"/>
              </a:defRPr>
            </a:lvl4pPr>
            <a:lvl5pPr marL="2057400" indent="-228600" eaLnBrk="0" hangingPunct="0">
              <a:defRPr sz="2800">
                <a:solidFill>
                  <a:schemeClr val="tx1"/>
                </a:solidFill>
                <a:latin typeface="Garamond" pitchFamily="18" charset="0"/>
                <a:ea typeface="MS PGothic" pitchFamily="34" charset="-128"/>
              </a:defRPr>
            </a:lvl5pPr>
            <a:lvl6pPr marL="2514600" indent="-228600" eaLnBrk="0" fontAlgn="base" hangingPunct="0">
              <a:spcBef>
                <a:spcPct val="20000"/>
              </a:spcBef>
              <a:spcAft>
                <a:spcPct val="0"/>
              </a:spcAft>
              <a:defRPr sz="2800">
                <a:solidFill>
                  <a:schemeClr val="tx1"/>
                </a:solidFill>
                <a:latin typeface="Garamond" pitchFamily="18" charset="0"/>
                <a:ea typeface="MS PGothic" pitchFamily="34" charset="-128"/>
              </a:defRPr>
            </a:lvl6pPr>
            <a:lvl7pPr marL="2971800" indent="-228600" eaLnBrk="0" fontAlgn="base" hangingPunct="0">
              <a:spcBef>
                <a:spcPct val="20000"/>
              </a:spcBef>
              <a:spcAft>
                <a:spcPct val="0"/>
              </a:spcAft>
              <a:defRPr sz="2800">
                <a:solidFill>
                  <a:schemeClr val="tx1"/>
                </a:solidFill>
                <a:latin typeface="Garamond" pitchFamily="18" charset="0"/>
                <a:ea typeface="MS PGothic" pitchFamily="34" charset="-128"/>
              </a:defRPr>
            </a:lvl7pPr>
            <a:lvl8pPr marL="3429000" indent="-228600" eaLnBrk="0" fontAlgn="base" hangingPunct="0">
              <a:spcBef>
                <a:spcPct val="20000"/>
              </a:spcBef>
              <a:spcAft>
                <a:spcPct val="0"/>
              </a:spcAft>
              <a:defRPr sz="2800">
                <a:solidFill>
                  <a:schemeClr val="tx1"/>
                </a:solidFill>
                <a:latin typeface="Garamond" pitchFamily="18" charset="0"/>
                <a:ea typeface="MS PGothic" pitchFamily="34" charset="-128"/>
              </a:defRPr>
            </a:lvl8pPr>
            <a:lvl9pPr marL="3886200" indent="-228600" eaLnBrk="0" fontAlgn="base" hangingPunct="0">
              <a:spcBef>
                <a:spcPct val="20000"/>
              </a:spcBef>
              <a:spcAft>
                <a:spcPct val="0"/>
              </a:spcAft>
              <a:defRPr sz="2800">
                <a:solidFill>
                  <a:schemeClr val="tx1"/>
                </a:solidFill>
                <a:latin typeface="Garamond" pitchFamily="18" charset="0"/>
                <a:ea typeface="MS PGothic" pitchFamily="34" charset="-128"/>
              </a:defRPr>
            </a:lvl9pPr>
          </a:lstStyle>
          <a:p>
            <a:pPr eaLnBrk="1" fontAlgn="base" hangingPunct="1">
              <a:spcBef>
                <a:spcPct val="50000"/>
              </a:spcBef>
              <a:spcAft>
                <a:spcPct val="0"/>
              </a:spcAft>
              <a:defRPr/>
            </a:pPr>
            <a:endParaRPr lang="en-US" sz="1800" smtClean="0">
              <a:solidFill>
                <a:srgbClr val="000000"/>
              </a:solidFill>
              <a:latin typeface="Arial" pitchFamily="34" charset="0"/>
            </a:endParaRPr>
          </a:p>
        </p:txBody>
      </p:sp>
      <p:sp>
        <p:nvSpPr>
          <p:cNvPr id="1028" name="Rectangle 9"/>
          <p:cNvSpPr>
            <a:spLocks noGrp="1" noChangeArrowheads="1"/>
          </p:cNvSpPr>
          <p:nvPr>
            <p:ph type="body" idx="1"/>
          </p:nvPr>
        </p:nvSpPr>
        <p:spPr bwMode="auto">
          <a:xfrm>
            <a:off x="757238" y="609600"/>
            <a:ext cx="76771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p:txBody>
      </p:sp>
      <p:sp>
        <p:nvSpPr>
          <p:cNvPr id="1029" name="Rectangle 2"/>
          <p:cNvSpPr>
            <a:spLocks noGrp="1" noChangeArrowheads="1"/>
          </p:cNvSpPr>
          <p:nvPr>
            <p:ph type="title"/>
          </p:nvPr>
        </p:nvSpPr>
        <p:spPr bwMode="auto">
          <a:xfrm>
            <a:off x="4648200" y="6019800"/>
            <a:ext cx="3886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36" name="Rectangle 12"/>
          <p:cNvSpPr>
            <a:spLocks noGrp="1" noChangeArrowheads="1"/>
          </p:cNvSpPr>
          <p:nvPr>
            <p:ph type="sldNum" sz="quarter" idx="4"/>
          </p:nvPr>
        </p:nvSpPr>
        <p:spPr bwMode="auto">
          <a:xfrm>
            <a:off x="7672388" y="6454805"/>
            <a:ext cx="877887" cy="284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smtClean="0">
                <a:solidFill>
                  <a:srgbClr val="165788"/>
                </a:solidFill>
                <a:latin typeface="Arial" pitchFamily="34" charset="0"/>
                <a:cs typeface="Arial" pitchFamily="34" charset="0"/>
              </a:defRPr>
            </a:lvl1pPr>
          </a:lstStyle>
          <a:p>
            <a:pPr fontAlgn="base">
              <a:spcAft>
                <a:spcPct val="0"/>
              </a:spcAft>
              <a:defRPr/>
            </a:pPr>
            <a:fld id="{4E534DB3-B977-42CF-AC91-A8E5C540842A}" type="slidenum">
              <a:rPr lang="de-DE">
                <a:ea typeface="MS PGothic" pitchFamily="34" charset="-128"/>
              </a:rPr>
              <a:pPr fontAlgn="base">
                <a:spcAft>
                  <a:spcPct val="0"/>
                </a:spcAft>
                <a:defRPr/>
              </a:pPr>
              <a:t>‹#›</a:t>
            </a:fld>
            <a:endParaRPr lang="de-DE">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Lst>
  <p:hf hdr="0" ftr="0" dt="0"/>
  <p:txStyles>
    <p:titleStyle>
      <a:lvl1pPr algn="r" rtl="0" eaLnBrk="1" fontAlgn="base" hangingPunct="1">
        <a:spcBef>
          <a:spcPct val="0"/>
        </a:spcBef>
        <a:spcAft>
          <a:spcPct val="0"/>
        </a:spcAft>
        <a:defRPr sz="1200">
          <a:solidFill>
            <a:srgbClr val="69BE28"/>
          </a:solidFill>
          <a:latin typeface="Arial"/>
          <a:ea typeface="MS PGothic" pitchFamily="34" charset="-128"/>
          <a:cs typeface="Arial"/>
        </a:defRPr>
      </a:lvl1pPr>
      <a:lvl2pPr algn="r" rtl="0" eaLnBrk="1" fontAlgn="base" hangingPunct="1">
        <a:spcBef>
          <a:spcPct val="0"/>
        </a:spcBef>
        <a:spcAft>
          <a:spcPct val="0"/>
        </a:spcAft>
        <a:defRPr sz="1200">
          <a:solidFill>
            <a:srgbClr val="69BE28"/>
          </a:solidFill>
          <a:latin typeface="Arial" charset="0"/>
          <a:ea typeface="MS PGothic" pitchFamily="34" charset="-128"/>
          <a:cs typeface="Arial" charset="0"/>
        </a:defRPr>
      </a:lvl2pPr>
      <a:lvl3pPr algn="r" rtl="0" eaLnBrk="1" fontAlgn="base" hangingPunct="1">
        <a:spcBef>
          <a:spcPct val="0"/>
        </a:spcBef>
        <a:spcAft>
          <a:spcPct val="0"/>
        </a:spcAft>
        <a:defRPr sz="1200">
          <a:solidFill>
            <a:srgbClr val="69BE28"/>
          </a:solidFill>
          <a:latin typeface="Arial" charset="0"/>
          <a:ea typeface="MS PGothic" pitchFamily="34" charset="-128"/>
          <a:cs typeface="Arial" charset="0"/>
        </a:defRPr>
      </a:lvl3pPr>
      <a:lvl4pPr algn="r" rtl="0" eaLnBrk="1" fontAlgn="base" hangingPunct="1">
        <a:spcBef>
          <a:spcPct val="0"/>
        </a:spcBef>
        <a:spcAft>
          <a:spcPct val="0"/>
        </a:spcAft>
        <a:defRPr sz="1200">
          <a:solidFill>
            <a:srgbClr val="69BE28"/>
          </a:solidFill>
          <a:latin typeface="Arial" charset="0"/>
          <a:ea typeface="MS PGothic" pitchFamily="34" charset="-128"/>
          <a:cs typeface="Arial" charset="0"/>
        </a:defRPr>
      </a:lvl4pPr>
      <a:lvl5pPr algn="r" rtl="0" eaLnBrk="1" fontAlgn="base" hangingPunct="1">
        <a:spcBef>
          <a:spcPct val="0"/>
        </a:spcBef>
        <a:spcAft>
          <a:spcPct val="0"/>
        </a:spcAft>
        <a:defRPr sz="1200">
          <a:solidFill>
            <a:srgbClr val="69BE28"/>
          </a:solidFill>
          <a:latin typeface="Arial" charset="0"/>
          <a:ea typeface="MS PGothic" pitchFamily="34" charset="-128"/>
          <a:cs typeface="Arial" charset="0"/>
        </a:defRPr>
      </a:lvl5pPr>
      <a:lvl6pPr marL="457200" algn="l" rtl="0" eaLnBrk="1" fontAlgn="base" hangingPunct="1">
        <a:spcBef>
          <a:spcPct val="0"/>
        </a:spcBef>
        <a:spcAft>
          <a:spcPct val="0"/>
        </a:spcAft>
        <a:defRPr>
          <a:solidFill>
            <a:schemeClr val="bg1"/>
          </a:solidFill>
          <a:latin typeface="Garamond" charset="0"/>
        </a:defRPr>
      </a:lvl6pPr>
      <a:lvl7pPr marL="914400" algn="l" rtl="0" eaLnBrk="1" fontAlgn="base" hangingPunct="1">
        <a:spcBef>
          <a:spcPct val="0"/>
        </a:spcBef>
        <a:spcAft>
          <a:spcPct val="0"/>
        </a:spcAft>
        <a:defRPr>
          <a:solidFill>
            <a:schemeClr val="bg1"/>
          </a:solidFill>
          <a:latin typeface="Garamond" charset="0"/>
        </a:defRPr>
      </a:lvl7pPr>
      <a:lvl8pPr marL="1371600" algn="l" rtl="0" eaLnBrk="1" fontAlgn="base" hangingPunct="1">
        <a:spcBef>
          <a:spcPct val="0"/>
        </a:spcBef>
        <a:spcAft>
          <a:spcPct val="0"/>
        </a:spcAft>
        <a:defRPr>
          <a:solidFill>
            <a:schemeClr val="bg1"/>
          </a:solidFill>
          <a:latin typeface="Garamond" charset="0"/>
        </a:defRPr>
      </a:lvl8pPr>
      <a:lvl9pPr marL="1828800" algn="l" rtl="0" eaLnBrk="1" fontAlgn="base" hangingPunct="1">
        <a:spcBef>
          <a:spcPct val="0"/>
        </a:spcBef>
        <a:spcAft>
          <a:spcPct val="0"/>
        </a:spcAft>
        <a:defRPr>
          <a:solidFill>
            <a:schemeClr val="bg1"/>
          </a:solidFill>
          <a:latin typeface="Garamond" charset="0"/>
        </a:defRPr>
      </a:lvl9pPr>
    </p:titleStyle>
    <p:bodyStyle>
      <a:lvl1pPr marL="342900" indent="-342900" algn="l" rtl="0" eaLnBrk="1" fontAlgn="base" hangingPunct="1">
        <a:spcBef>
          <a:spcPct val="20000"/>
        </a:spcBef>
        <a:spcAft>
          <a:spcPct val="0"/>
        </a:spcAft>
        <a:buChar char="•"/>
        <a:defRPr sz="2600">
          <a:solidFill>
            <a:srgbClr val="165788"/>
          </a:solidFill>
          <a:latin typeface="Arial"/>
          <a:ea typeface="MS PGothic" pitchFamily="34" charset="-128"/>
          <a:cs typeface="Arial"/>
        </a:defRPr>
      </a:lvl1pPr>
      <a:lvl2pPr marL="828675" indent="-285750" algn="l" rtl="0" eaLnBrk="1" fontAlgn="base" hangingPunct="1">
        <a:spcBef>
          <a:spcPct val="20000"/>
        </a:spcBef>
        <a:spcAft>
          <a:spcPct val="0"/>
        </a:spcAft>
        <a:buChar char="–"/>
        <a:defRPr sz="2800">
          <a:solidFill>
            <a:schemeClr val="tx1"/>
          </a:solidFill>
          <a:latin typeface="DIN-Regular" pitchFamily="2" charset="0"/>
          <a:ea typeface="MS PGothic" pitchFamily="34" charset="-128"/>
        </a:defRPr>
      </a:lvl2pPr>
      <a:lvl3pPr marL="1236663" indent="-228600" algn="l" rtl="0" eaLnBrk="1" fontAlgn="base" hangingPunct="1">
        <a:spcBef>
          <a:spcPct val="20000"/>
        </a:spcBef>
        <a:spcAft>
          <a:spcPct val="0"/>
        </a:spcAft>
        <a:buChar char="•"/>
        <a:defRPr sz="2400">
          <a:solidFill>
            <a:schemeClr val="tx1"/>
          </a:solidFill>
          <a:latin typeface="DIN_euro" pitchFamily="2" charset="0"/>
          <a:ea typeface="MS PGothic" pitchFamily="34" charset="-128"/>
        </a:defRPr>
      </a:lvl3pPr>
      <a:lvl4pPr marL="1644650" indent="-228600" algn="l" rtl="0" eaLnBrk="1" fontAlgn="base" hangingPunct="1">
        <a:spcBef>
          <a:spcPct val="20000"/>
        </a:spcBef>
        <a:spcAft>
          <a:spcPct val="0"/>
        </a:spcAft>
        <a:buChar char="–"/>
        <a:defRPr sz="2000">
          <a:solidFill>
            <a:schemeClr val="tx1"/>
          </a:solidFill>
          <a:latin typeface="DIN_euro" pitchFamily="2" charset="0"/>
          <a:ea typeface="MS PGothic" pitchFamily="34" charset="-128"/>
        </a:defRPr>
      </a:lvl4pPr>
      <a:lvl5pPr marL="2057400" indent="-228600" algn="l" rtl="0" eaLnBrk="1" fontAlgn="base" hangingPunct="1">
        <a:spcBef>
          <a:spcPct val="20000"/>
        </a:spcBef>
        <a:spcAft>
          <a:spcPct val="0"/>
        </a:spcAft>
        <a:buChar char="»"/>
        <a:defRPr sz="2000">
          <a:solidFill>
            <a:schemeClr val="tx1"/>
          </a:solidFill>
          <a:latin typeface="DIN_euro" pitchFamily="2" charset="0"/>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DIN_euro" pitchFamily="2" charset="0"/>
          <a:ea typeface="ＭＳ Ｐゴシック"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23"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25"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27"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29"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31"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33"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35"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37"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39"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41"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43"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45"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31921D-D787-4AC0-BE4D-FBD28AA4D968}" type="datetimeFigureOut">
              <a:rPr lang="es-ES" smtClean="0">
                <a:solidFill>
                  <a:srgbClr val="E3DED1">
                    <a:shade val="50000"/>
                  </a:srgbClr>
                </a:solidFill>
              </a:rPr>
              <a:pPr/>
              <a:t>14/03/2016</a:t>
            </a:fld>
            <a:endParaRPr lang="es-ES">
              <a:solidFill>
                <a:srgbClr val="E3DED1">
                  <a:shade val="50000"/>
                </a:srgbClr>
              </a:solidFill>
            </a:endParaRPr>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solidFill>
                <a:srgbClr val="E3DED1">
                  <a:shade val="50000"/>
                </a:srgbClr>
              </a:solidFill>
            </a:endParaRPr>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F830312-BF99-461C-92E0-985301DF282B}" type="slidenum">
              <a:rPr lang="es-ES" smtClean="0">
                <a:solidFill>
                  <a:srgbClr val="E3DED1">
                    <a:shade val="50000"/>
                  </a:srgbClr>
                </a:solidFill>
              </a:rPr>
              <a:pPr/>
              <a:t>‹#›</a:t>
            </a:fld>
            <a:endParaRPr lang="es-ES">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747" r:id="rId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49"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51"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53"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55"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59"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61"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63"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9100" y="406400"/>
            <a:ext cx="83058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23863" y="1131888"/>
            <a:ext cx="83058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93700" y="6535738"/>
            <a:ext cx="1343025"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700" b="1">
                <a:solidFill>
                  <a:schemeClr val="bg1"/>
                </a:solidFill>
              </a:defRPr>
            </a:lvl1pPr>
          </a:lstStyle>
          <a:p>
            <a:pPr fontAlgn="base">
              <a:spcBef>
                <a:spcPct val="0"/>
              </a:spcBef>
              <a:spcAft>
                <a:spcPct val="0"/>
              </a:spcAft>
            </a:pPr>
            <a:r>
              <a:rPr lang="en-US">
                <a:solidFill>
                  <a:srgbClr val="FFFFFF"/>
                </a:solidFill>
              </a:rPr>
              <a:t>|</a:t>
            </a:r>
            <a:r>
              <a:rPr lang="sv-SE" b="0">
                <a:solidFill>
                  <a:srgbClr val="FFFFFF"/>
                </a:solidFill>
              </a:rPr>
              <a:t> </a:t>
            </a:r>
            <a:fld id="{63654AB5-D3AD-4E9D-9C36-4ABCD356B90C}" type="datetime1">
              <a:rPr lang="sv-SE" b="0" smtClean="0">
                <a:solidFill>
                  <a:srgbClr val="FFFFFF"/>
                </a:solidFill>
              </a:rPr>
              <a:pPr fontAlgn="base">
                <a:spcBef>
                  <a:spcPct val="0"/>
                </a:spcBef>
                <a:spcAft>
                  <a:spcPct val="0"/>
                </a:spcAft>
              </a:pPr>
              <a:t>2016-03-14</a:t>
            </a:fld>
            <a:endParaRPr lang="sv-SE" b="0">
              <a:solidFill>
                <a:srgbClr val="FFFFFF"/>
              </a:solidFill>
            </a:endParaRPr>
          </a:p>
        </p:txBody>
      </p:sp>
      <p:sp>
        <p:nvSpPr>
          <p:cNvPr id="1029" name="Rectangle 5"/>
          <p:cNvSpPr>
            <a:spLocks noGrp="1" noChangeArrowheads="1"/>
          </p:cNvSpPr>
          <p:nvPr>
            <p:ph type="ftr" sz="quarter" idx="3"/>
          </p:nvPr>
        </p:nvSpPr>
        <p:spPr bwMode="auto">
          <a:xfrm>
            <a:off x="174625" y="6346825"/>
            <a:ext cx="503555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200" b="0" cap="all" baseline="0">
                <a:solidFill>
                  <a:schemeClr val="bg1"/>
                </a:solidFill>
              </a:defRPr>
            </a:lvl1pPr>
          </a:lstStyle>
          <a:p>
            <a:pPr fontAlgn="base">
              <a:spcBef>
                <a:spcPct val="0"/>
              </a:spcBef>
              <a:spcAft>
                <a:spcPct val="0"/>
              </a:spcAft>
            </a:pPr>
            <a:endParaRPr lang="sv-SE" dirty="0">
              <a:solidFill>
                <a:srgbClr val="FFFFFF"/>
              </a:solidFill>
            </a:endParaRPr>
          </a:p>
        </p:txBody>
      </p:sp>
      <p:sp>
        <p:nvSpPr>
          <p:cNvPr id="1030" name="Rectangle 6"/>
          <p:cNvSpPr>
            <a:spLocks noGrp="1" noChangeArrowheads="1"/>
          </p:cNvSpPr>
          <p:nvPr>
            <p:ph type="sldNum" sz="quarter" idx="4"/>
          </p:nvPr>
        </p:nvSpPr>
        <p:spPr bwMode="auto">
          <a:xfrm>
            <a:off x="174625" y="6535738"/>
            <a:ext cx="217488" cy="15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0" bIns="0" numCol="1" anchor="t" anchorCtr="0" compatLnSpc="1">
            <a:prstTxWarp prst="textNoShape">
              <a:avLst/>
            </a:prstTxWarp>
          </a:bodyPr>
          <a:lstStyle>
            <a:lvl1pPr algn="l">
              <a:defRPr sz="700">
                <a:solidFill>
                  <a:schemeClr val="bg1"/>
                </a:solidFill>
              </a:defRPr>
            </a:lvl1pPr>
          </a:lstStyle>
          <a:p>
            <a:pPr fontAlgn="base">
              <a:spcBef>
                <a:spcPct val="0"/>
              </a:spcBef>
              <a:spcAft>
                <a:spcPct val="0"/>
              </a:spcAft>
            </a:pPr>
            <a:fld id="{E14DB379-DBF1-4F58-A020-65DBAFACF965}" type="slidenum">
              <a:rPr lang="sv-SE">
                <a:solidFill>
                  <a:srgbClr val="FFFFFF"/>
                </a:solidFill>
              </a:rPr>
              <a:pPr fontAlgn="base">
                <a:spcBef>
                  <a:spcPct val="0"/>
                </a:spcBef>
                <a:spcAft>
                  <a:spcPct val="0"/>
                </a:spcAft>
              </a:pPr>
              <a:t>‹#›</a:t>
            </a:fld>
            <a:r>
              <a:rPr lang="sv-SE">
                <a:solidFill>
                  <a:srgbClr val="FFFFFF"/>
                </a:solidFill>
              </a:rPr>
              <a:t> </a:t>
            </a:r>
            <a:endParaRPr lang="en-US">
              <a:solidFill>
                <a:srgbClr val="FFFFFF"/>
              </a:solidFill>
              <a:cs typeface="Arial" panose="020B0604020202020204" pitchFamily="34" charset="0"/>
            </a:endParaRPr>
          </a:p>
        </p:txBody>
      </p:sp>
      <p:pic>
        <p:nvPicPr>
          <p:cNvPr id="5" name="Bildobjekt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8" name="Bildobjekt 7"/>
          <p:cNvPicPr>
            <a:picLocks noChangeAspect="1"/>
          </p:cNvPicPr>
          <p:nvPr userDrawn="1"/>
        </p:nvPicPr>
        <p:blipFill>
          <a:blip r:embed="rId4"/>
          <a:stretch>
            <a:fillRect/>
          </a:stretch>
        </p:blipFill>
        <p:spPr>
          <a:xfrm>
            <a:off x="156519" y="6221436"/>
            <a:ext cx="4712616" cy="408467"/>
          </a:xfrm>
          <a:prstGeom prst="rect">
            <a:avLst/>
          </a:prstGeom>
        </p:spPr>
      </p:pic>
    </p:spTree>
  </p:cSld>
  <p:clrMap bg1="lt1" tx1="dk1" bg2="lt2" tx2="dk2" accent1="accent1" accent2="accent2" accent3="accent3" accent4="accent4" accent5="accent5" accent6="accent6" hlink="hlink" folHlink="folHlink"/>
  <p:sldLayoutIdLst>
    <p:sldLayoutId id="2147483765" r:id="rId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400" kern="1200">
          <a:solidFill>
            <a:schemeClr val="tx2"/>
          </a:solidFill>
          <a:latin typeface="+mj-lt"/>
          <a:ea typeface="+mj-ea"/>
          <a:cs typeface="+mj-cs"/>
        </a:defRPr>
      </a:lvl1pPr>
      <a:lvl2pPr algn="l" rtl="0" eaLnBrk="1" fontAlgn="base" hangingPunct="1">
        <a:spcBef>
          <a:spcPct val="0"/>
        </a:spcBef>
        <a:spcAft>
          <a:spcPct val="0"/>
        </a:spcAft>
        <a:defRPr sz="3400">
          <a:solidFill>
            <a:schemeClr val="tx2"/>
          </a:solidFill>
          <a:latin typeface="Arial" panose="020B0604020202020204" pitchFamily="34" charset="0"/>
        </a:defRPr>
      </a:lvl2pPr>
      <a:lvl3pPr algn="l" rtl="0" eaLnBrk="1" fontAlgn="base" hangingPunct="1">
        <a:spcBef>
          <a:spcPct val="0"/>
        </a:spcBef>
        <a:spcAft>
          <a:spcPct val="0"/>
        </a:spcAft>
        <a:defRPr sz="3400">
          <a:solidFill>
            <a:schemeClr val="tx2"/>
          </a:solidFill>
          <a:latin typeface="Arial" panose="020B0604020202020204" pitchFamily="34" charset="0"/>
        </a:defRPr>
      </a:lvl3pPr>
      <a:lvl4pPr algn="l" rtl="0" eaLnBrk="1" fontAlgn="base" hangingPunct="1">
        <a:spcBef>
          <a:spcPct val="0"/>
        </a:spcBef>
        <a:spcAft>
          <a:spcPct val="0"/>
        </a:spcAft>
        <a:defRPr sz="3400">
          <a:solidFill>
            <a:schemeClr val="tx2"/>
          </a:solidFill>
          <a:latin typeface="Arial" panose="020B0604020202020204" pitchFamily="34" charset="0"/>
        </a:defRPr>
      </a:lvl4pPr>
      <a:lvl5pPr algn="l" rtl="0" eaLnBrk="1" fontAlgn="base" hangingPunct="1">
        <a:spcBef>
          <a:spcPct val="0"/>
        </a:spcBef>
        <a:spcAft>
          <a:spcPct val="0"/>
        </a:spcAft>
        <a:defRPr sz="3400">
          <a:solidFill>
            <a:schemeClr val="tx2"/>
          </a:solidFill>
          <a:latin typeface="Arial" panose="020B0604020202020204" pitchFamily="34" charset="0"/>
        </a:defRPr>
      </a:lvl5pPr>
      <a:lvl6pPr marL="457200" algn="l" rtl="0" eaLnBrk="1" fontAlgn="base" hangingPunct="1">
        <a:spcBef>
          <a:spcPct val="0"/>
        </a:spcBef>
        <a:spcAft>
          <a:spcPct val="0"/>
        </a:spcAft>
        <a:defRPr sz="3400">
          <a:solidFill>
            <a:schemeClr val="tx2"/>
          </a:solidFill>
          <a:latin typeface="Arial" panose="020B0604020202020204" pitchFamily="34" charset="0"/>
        </a:defRPr>
      </a:lvl6pPr>
      <a:lvl7pPr marL="914400" algn="l" rtl="0" eaLnBrk="1" fontAlgn="base" hangingPunct="1">
        <a:spcBef>
          <a:spcPct val="0"/>
        </a:spcBef>
        <a:spcAft>
          <a:spcPct val="0"/>
        </a:spcAft>
        <a:defRPr sz="3400">
          <a:solidFill>
            <a:schemeClr val="tx2"/>
          </a:solidFill>
          <a:latin typeface="Arial" panose="020B0604020202020204" pitchFamily="34" charset="0"/>
        </a:defRPr>
      </a:lvl7pPr>
      <a:lvl8pPr marL="1371600" algn="l" rtl="0" eaLnBrk="1" fontAlgn="base" hangingPunct="1">
        <a:spcBef>
          <a:spcPct val="0"/>
        </a:spcBef>
        <a:spcAft>
          <a:spcPct val="0"/>
        </a:spcAft>
        <a:defRPr sz="3400">
          <a:solidFill>
            <a:schemeClr val="tx2"/>
          </a:solidFill>
          <a:latin typeface="Arial" panose="020B0604020202020204" pitchFamily="34" charset="0"/>
        </a:defRPr>
      </a:lvl8pPr>
      <a:lvl9pPr marL="1828800" algn="l" rtl="0" eaLnBrk="1" fontAlgn="base" hangingPunct="1">
        <a:spcBef>
          <a:spcPct val="0"/>
        </a:spcBef>
        <a:spcAft>
          <a:spcPct val="0"/>
        </a:spcAft>
        <a:defRPr sz="3400">
          <a:solidFill>
            <a:schemeClr val="tx2"/>
          </a:solidFill>
          <a:latin typeface="Arial" panose="020B0604020202020204" pitchFamily="34" charset="0"/>
        </a:defRPr>
      </a:lvl9pPr>
    </p:titleStyle>
    <p:bodyStyle>
      <a:lvl1pPr marL="180975" indent="-180975" algn="l" rtl="0" eaLnBrk="1" fontAlgn="base" hangingPunct="1">
        <a:lnSpc>
          <a:spcPct val="104000"/>
        </a:lnSpc>
        <a:spcBef>
          <a:spcPct val="40000"/>
        </a:spcBef>
        <a:spcAft>
          <a:spcPct val="0"/>
        </a:spcAft>
        <a:buChar char="•"/>
        <a:defRPr sz="2400" kern="1200">
          <a:solidFill>
            <a:schemeClr val="tx1"/>
          </a:solidFill>
          <a:latin typeface="+mn-lt"/>
          <a:ea typeface="+mn-ea"/>
          <a:cs typeface="+mn-cs"/>
        </a:defRPr>
      </a:lvl1pPr>
      <a:lvl2pPr marL="627063" indent="-177800" algn="l" rtl="0" eaLnBrk="1" fontAlgn="base" hangingPunct="1">
        <a:lnSpc>
          <a:spcPct val="111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03505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443038"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1851025"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67"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69"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71"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73"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77"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79"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81"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Gill Sans Nova" panose="020B0602020104020203" pitchFamily="34" charset="0"/>
            </a:endParaRPr>
          </a:p>
        </p:txBody>
      </p:sp>
      <p:sp>
        <p:nvSpPr>
          <p:cNvPr id="2" name="Title Placeholder 1"/>
          <p:cNvSpPr>
            <a:spLocks noGrp="1"/>
          </p:cNvSpPr>
          <p:nvPr>
            <p:ph type="title"/>
          </p:nvPr>
        </p:nvSpPr>
        <p:spPr>
          <a:xfrm>
            <a:off x="467544" y="533400"/>
            <a:ext cx="7674040" cy="990600"/>
          </a:xfrm>
          <a:prstGeom prst="rect">
            <a:avLst/>
          </a:prstGeom>
        </p:spPr>
        <p:txBody>
          <a:bodyPr vert="horz" lIns="91440" tIns="45720" rIns="91440" bIns="45720" rtlCol="0" anchor="ctr">
            <a:norm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tangle 6"/>
          <p:cNvSpPr/>
          <p:nvPr/>
        </p:nvSpPr>
        <p:spPr>
          <a:xfrm>
            <a:off x="0" y="0"/>
            <a:ext cx="9144000" cy="3657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Gill Sans Nova" panose="020B0602020104020203"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Gill Sans Nova" panose="020B0602020104020203" pitchFamily="34" charset="0"/>
              </a:defRPr>
            </a:lvl1pPr>
          </a:lstStyle>
          <a:p>
            <a:endParaRPr lang="de-DE"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Gill Sans Nova" panose="020B0602020104020203" pitchFamily="34" charset="0"/>
              </a:defRPr>
            </a:lvl1pPr>
          </a:lstStyle>
          <a:p>
            <a:fld id="{3B96C716-EF74-4812-B466-220955530619}" type="slidenum">
              <a:rPr lang="de-DE" smtClean="0"/>
              <a:pPr/>
              <a:t>‹#›</a:t>
            </a:fld>
            <a:endParaRPr lang="de-DE" dirty="0"/>
          </a:p>
        </p:txBody>
      </p:sp>
      <p:sp>
        <p:nvSpPr>
          <p:cNvPr id="9" name="Date Placeholder 3"/>
          <p:cNvSpPr>
            <a:spLocks noGrp="1"/>
          </p:cNvSpPr>
          <p:nvPr>
            <p:ph type="dt" sz="half" idx="10"/>
          </p:nvPr>
        </p:nvSpPr>
        <p:spPr>
          <a:xfrm>
            <a:off x="1259632" y="18288"/>
            <a:ext cx="2093167" cy="329184"/>
          </a:xfrm>
          <a:prstGeom prst="rect">
            <a:avLst/>
          </a:prstGeom>
        </p:spPr>
        <p:txBody>
          <a:bodyPr/>
          <a:lstStyle>
            <a:lvl1pPr>
              <a:defRPr>
                <a:solidFill>
                  <a:schemeClr val="bg1"/>
                </a:solidFill>
                <a:latin typeface="Gill Sans Nova" panose="020B0602020104020203" pitchFamily="34" charset="0"/>
              </a:defRPr>
            </a:lvl1pPr>
          </a:lstStyle>
          <a:p>
            <a:fld id="{51E47AC6-D9EE-440B-8C67-97C1178B7ED8}" type="datetime1">
              <a:rPr lang="de-DE" smtClean="0">
                <a:solidFill>
                  <a:srgbClr val="FFFFFF"/>
                </a:solidFill>
              </a:rPr>
              <a:pPr/>
              <a:t>14.03.2016</a:t>
            </a:fld>
            <a:endParaRPr lang="de-AT" dirty="0">
              <a:solidFill>
                <a:srgbClr val="FFFFFF"/>
              </a:solidFill>
            </a:endParaRPr>
          </a:p>
        </p:txBody>
      </p:sp>
      <p:sp>
        <p:nvSpPr>
          <p:cNvPr id="11" name="Textfeld 10"/>
          <p:cNvSpPr txBox="1"/>
          <p:nvPr userDrawn="1"/>
        </p:nvSpPr>
        <p:spPr>
          <a:xfrm>
            <a:off x="0" y="-15389"/>
            <a:ext cx="1403648" cy="400110"/>
          </a:xfrm>
          <a:prstGeom prst="rect">
            <a:avLst/>
          </a:prstGeom>
          <a:noFill/>
        </p:spPr>
        <p:txBody>
          <a:bodyPr wrap="square" rtlCol="0" anchor="ctr">
            <a:spAutoFit/>
          </a:bodyPr>
          <a:lstStyle/>
          <a:p>
            <a:r>
              <a:rPr lang="en-GB" sz="600" b="1" kern="0" spc="210" smtClean="0">
                <a:solidFill>
                  <a:srgbClr val="FFFFFF"/>
                </a:solidFill>
                <a:latin typeface="Segoe UI Light"/>
                <a:ea typeface="Segoe UI Black" panose="020B0A02040204020203" pitchFamily="34" charset="0"/>
                <a:cs typeface="Segoe UI Black" panose="020B0A02040204020203" pitchFamily="34" charset="0"/>
              </a:rPr>
              <a:t>LANDESAPOTHEKE</a:t>
            </a:r>
          </a:p>
          <a:p>
            <a:pPr>
              <a:lnSpc>
                <a:spcPct val="200000"/>
              </a:lnSpc>
              <a:defRPr/>
            </a:pPr>
            <a:r>
              <a:rPr lang="en-GB" sz="7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rPr>
              <a:t>SALZBURG</a:t>
            </a:r>
            <a:endParaRPr lang="de-AT" sz="600" b="1" kern="0" spc="620" smtClean="0">
              <a:solidFill>
                <a:srgbClr val="FFFFFF"/>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 bg1="lt1" tx1="dk1" bg2="lt2" tx2="dk2" accent1="accent1" accent2="accent2" accent3="accent3" accent4="accent4" accent5="accent5" accent6="accent6" hlink="hlink" folHlink="folHlink"/>
  <p:sldLayoutIdLst>
    <p:sldLayoutId id="2147483783" r:id="rId1"/>
  </p:sldLayoutIdLst>
  <p:timing>
    <p:tnLst>
      <p:par>
        <p:cTn id="1" dur="indefinite" restart="never" nodeType="tmRoot"/>
      </p:par>
    </p:tnLst>
  </p:timing>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Gill Sans Nova" panose="020B0602020104020203" pitchFamily="34" charset="0"/>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Gill Sans Nova" panose="020B0602020104020203" pitchFamily="34" charset="0"/>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Gill Sans Nova" panose="020B0602020104020203" pitchFamily="34" charset="0"/>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Gill Sans Nova" panose="020B0602020104020203" pitchFamily="34" charset="0"/>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Gill Sans Nova" panose="020B0602020104020203" pitchFamily="34"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56"/>
          <p:cNvSpPr>
            <a:spLocks noGrp="1" noChangeArrowheads="1"/>
          </p:cNvSpPr>
          <p:nvPr>
            <p:ph type="title"/>
          </p:nvPr>
        </p:nvSpPr>
        <p:spPr bwMode="auto">
          <a:xfrm>
            <a:off x="669925" y="5953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Rectangle 57"/>
          <p:cNvSpPr>
            <a:spLocks noGrp="1" noChangeArrowheads="1"/>
          </p:cNvSpPr>
          <p:nvPr>
            <p:ph type="body" idx="1"/>
          </p:nvPr>
        </p:nvSpPr>
        <p:spPr bwMode="auto">
          <a:xfrm>
            <a:off x="669925" y="1844675"/>
            <a:ext cx="82296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251962" name="Rectangle 58"/>
          <p:cNvSpPr>
            <a:spLocks noGrp="1" noChangeArrowheads="1"/>
          </p:cNvSpPr>
          <p:nvPr>
            <p:ph type="dt" sz="half" idx="2"/>
          </p:nvPr>
        </p:nvSpPr>
        <p:spPr bwMode="auto">
          <a:xfrm>
            <a:off x="669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251963" name="Rectangle 59"/>
          <p:cNvSpPr>
            <a:spLocks noGrp="1" noChangeArrowheads="1"/>
          </p:cNvSpPr>
          <p:nvPr>
            <p:ph type="ftr" sz="quarter" idx="3"/>
          </p:nvPr>
        </p:nvSpPr>
        <p:spPr bwMode="auto">
          <a:xfrm>
            <a:off x="3336925" y="6423025"/>
            <a:ext cx="2895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251964" name="Rectangle 60"/>
          <p:cNvSpPr>
            <a:spLocks noGrp="1" noChangeArrowheads="1"/>
          </p:cNvSpPr>
          <p:nvPr>
            <p:ph type="sldNum" sz="quarter" idx="4"/>
          </p:nvPr>
        </p:nvSpPr>
        <p:spPr bwMode="auto">
          <a:xfrm>
            <a:off x="6765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3366"/>
                </a:solidFill>
                <a:latin typeface="Calibri" pitchFamily="34" charset="0"/>
                <a:cs typeface="Calibri" pitchFamily="34" charset="0"/>
              </a:defRPr>
            </a:lvl1pPr>
          </a:lstStyle>
          <a:p>
            <a:pPr fontAlgn="base">
              <a:spcBef>
                <a:spcPct val="0"/>
              </a:spcBef>
              <a:spcAft>
                <a:spcPct val="0"/>
              </a:spcAft>
              <a:defRPr/>
            </a:pPr>
            <a:fld id="{2D247C5A-1DB4-4FF9-A2C9-D4936E5C5340}" type="slidenum">
              <a:rPr lang="de-DE">
                <a:ea typeface="ヒラギノ角ゴ Pro W3" pitchFamily="-110" charset="-128"/>
              </a:rPr>
              <a:pPr fontAlgn="base">
                <a:spcBef>
                  <a:spcPct val="0"/>
                </a:spcBef>
                <a:spcAft>
                  <a:spcPct val="0"/>
                </a:spcAft>
                <a:defRPr/>
              </a:pPr>
              <a:t>‹#›</a:t>
            </a:fld>
            <a:endParaRPr lang="de-DE" dirty="0">
              <a:ea typeface="ヒラギノ角ゴ Pro W3" pitchFamily="-110" charset="-128"/>
            </a:endParaRPr>
          </a:p>
        </p:txBody>
      </p:sp>
      <p:sp>
        <p:nvSpPr>
          <p:cNvPr id="1031" name="Line 6"/>
          <p:cNvSpPr>
            <a:spLocks noChangeShapeType="1"/>
          </p:cNvSpPr>
          <p:nvPr userDrawn="1"/>
        </p:nvSpPr>
        <p:spPr bwMode="auto">
          <a:xfrm>
            <a:off x="684213" y="473075"/>
            <a:ext cx="8459787"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a typeface="ヒラギノ角ゴ Pro W3" pitchFamily="-110" charset="-128"/>
            </a:endParaRPr>
          </a:p>
        </p:txBody>
      </p:sp>
      <p:pic>
        <p:nvPicPr>
          <p:cNvPr id="1032" name="Grafik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634038" y="104775"/>
            <a:ext cx="32686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5" r:id="rId1"/>
  </p:sldLayoutIdLst>
  <p:txStyles>
    <p:titleStyle>
      <a:lvl1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1pPr>
      <a:lvl2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2pPr>
      <a:lvl3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3pPr>
      <a:lvl4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4pPr>
      <a:lvl5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5pPr>
      <a:lvl6pPr marL="457200" algn="ctr" rtl="0" fontAlgn="base">
        <a:spcBef>
          <a:spcPct val="0"/>
        </a:spcBef>
        <a:spcAft>
          <a:spcPct val="0"/>
        </a:spcAft>
        <a:defRPr sz="4400">
          <a:solidFill>
            <a:srgbClr val="003366"/>
          </a:solidFill>
          <a:latin typeface="Arial" pitchFamily="-110" charset="0"/>
        </a:defRPr>
      </a:lvl6pPr>
      <a:lvl7pPr marL="914400" algn="ctr" rtl="0" fontAlgn="base">
        <a:spcBef>
          <a:spcPct val="0"/>
        </a:spcBef>
        <a:spcAft>
          <a:spcPct val="0"/>
        </a:spcAft>
        <a:defRPr sz="4400">
          <a:solidFill>
            <a:srgbClr val="003366"/>
          </a:solidFill>
          <a:latin typeface="Arial" pitchFamily="-110" charset="0"/>
        </a:defRPr>
      </a:lvl7pPr>
      <a:lvl8pPr marL="1371600" algn="ctr" rtl="0" fontAlgn="base">
        <a:spcBef>
          <a:spcPct val="0"/>
        </a:spcBef>
        <a:spcAft>
          <a:spcPct val="0"/>
        </a:spcAft>
        <a:defRPr sz="4400">
          <a:solidFill>
            <a:srgbClr val="003366"/>
          </a:solidFill>
          <a:latin typeface="Arial" pitchFamily="-110" charset="0"/>
        </a:defRPr>
      </a:lvl8pPr>
      <a:lvl9pPr marL="1828800" algn="ctr" rtl="0" fontAlgn="base">
        <a:spcBef>
          <a:spcPct val="0"/>
        </a:spcBef>
        <a:spcAft>
          <a:spcPct val="0"/>
        </a:spcAft>
        <a:defRPr sz="4400">
          <a:solidFill>
            <a:srgbClr val="003366"/>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56"/>
          <p:cNvGrpSpPr>
            <a:grpSpLocks/>
          </p:cNvGrpSpPr>
          <p:nvPr/>
        </p:nvGrpSpPr>
        <p:grpSpPr bwMode="auto">
          <a:xfrm>
            <a:off x="685800" y="109538"/>
            <a:ext cx="8458200" cy="447675"/>
            <a:chOff x="432" y="69"/>
            <a:chExt cx="5328" cy="282"/>
          </a:xfrm>
        </p:grpSpPr>
        <p:sp>
          <p:nvSpPr>
            <p:cNvPr id="2056" name="Freeform 9"/>
            <p:cNvSpPr>
              <a:spLocks/>
            </p:cNvSpPr>
            <p:nvPr/>
          </p:nvSpPr>
          <p:spPr bwMode="auto">
            <a:xfrm>
              <a:off x="530" y="69"/>
              <a:ext cx="282" cy="282"/>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sp>
          <p:nvSpPr>
            <p:cNvPr id="2057" name="Freeform 10"/>
            <p:cNvSpPr>
              <a:spLocks/>
            </p:cNvSpPr>
            <p:nvPr/>
          </p:nvSpPr>
          <p:spPr bwMode="auto">
            <a:xfrm>
              <a:off x="853" y="140"/>
              <a:ext cx="211" cy="211"/>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grpSp>
          <p:nvGrpSpPr>
            <p:cNvPr id="2058" name="Group 11"/>
            <p:cNvGrpSpPr>
              <a:grpSpLocks/>
            </p:cNvGrpSpPr>
            <p:nvPr/>
          </p:nvGrpSpPr>
          <p:grpSpPr bwMode="auto">
            <a:xfrm>
              <a:off x="432" y="305"/>
              <a:ext cx="5328" cy="0"/>
              <a:chOff x="432" y="303"/>
              <a:chExt cx="5328" cy="0"/>
            </a:xfrm>
          </p:grpSpPr>
          <p:sp>
            <p:nvSpPr>
              <p:cNvPr id="2059" name="Line 12"/>
              <p:cNvSpPr>
                <a:spLocks noChangeShapeType="1"/>
              </p:cNvSpPr>
              <p:nvPr/>
            </p:nvSpPr>
            <p:spPr bwMode="auto">
              <a:xfrm>
                <a:off x="432" y="303"/>
                <a:ext cx="96"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sp>
            <p:nvSpPr>
              <p:cNvPr id="2060" name="Line 13"/>
              <p:cNvSpPr>
                <a:spLocks noChangeShapeType="1"/>
              </p:cNvSpPr>
              <p:nvPr/>
            </p:nvSpPr>
            <p:spPr bwMode="auto">
              <a:xfrm>
                <a:off x="1080" y="303"/>
                <a:ext cx="4680"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grpSp>
      </p:grpSp>
      <p:sp>
        <p:nvSpPr>
          <p:cNvPr id="2051" name="Rectangle 60"/>
          <p:cNvSpPr>
            <a:spLocks noGrp="1" noChangeArrowheads="1"/>
          </p:cNvSpPr>
          <p:nvPr>
            <p:ph type="title"/>
          </p:nvPr>
        </p:nvSpPr>
        <p:spPr bwMode="auto">
          <a:xfrm>
            <a:off x="669925" y="5953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2" name="Rectangle 61"/>
          <p:cNvSpPr>
            <a:spLocks noGrp="1" noChangeArrowheads="1"/>
          </p:cNvSpPr>
          <p:nvPr>
            <p:ph type="body" idx="1"/>
          </p:nvPr>
        </p:nvSpPr>
        <p:spPr bwMode="auto">
          <a:xfrm>
            <a:off x="669925" y="1844675"/>
            <a:ext cx="82296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90558" name="Rectangle 62"/>
          <p:cNvSpPr>
            <a:spLocks noGrp="1" noChangeArrowheads="1"/>
          </p:cNvSpPr>
          <p:nvPr>
            <p:ph type="dt" sz="half" idx="2"/>
          </p:nvPr>
        </p:nvSpPr>
        <p:spPr bwMode="auto">
          <a:xfrm>
            <a:off x="669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59" name="Rectangle 63"/>
          <p:cNvSpPr>
            <a:spLocks noGrp="1" noChangeArrowheads="1"/>
          </p:cNvSpPr>
          <p:nvPr>
            <p:ph type="ftr" sz="quarter" idx="3"/>
          </p:nvPr>
        </p:nvSpPr>
        <p:spPr bwMode="auto">
          <a:xfrm>
            <a:off x="3336925" y="6423025"/>
            <a:ext cx="2895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60" name="Rectangle 64"/>
          <p:cNvSpPr>
            <a:spLocks noGrp="1" noChangeArrowheads="1"/>
          </p:cNvSpPr>
          <p:nvPr>
            <p:ph type="sldNum" sz="quarter" idx="4"/>
          </p:nvPr>
        </p:nvSpPr>
        <p:spPr bwMode="auto">
          <a:xfrm>
            <a:off x="6765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3366"/>
                </a:solidFill>
                <a:latin typeface="Calibri" pitchFamily="34" charset="0"/>
                <a:cs typeface="Calibri" pitchFamily="34" charset="0"/>
              </a:defRPr>
            </a:lvl1pPr>
          </a:lstStyle>
          <a:p>
            <a:pPr fontAlgn="base">
              <a:spcBef>
                <a:spcPct val="0"/>
              </a:spcBef>
              <a:spcAft>
                <a:spcPct val="0"/>
              </a:spcAft>
              <a:defRPr/>
            </a:pPr>
            <a:fld id="{3B53E841-6D14-4076-9095-B856CE2150C8}" type="slidenum">
              <a:rPr lang="de-DE"/>
              <a:pPr fontAlgn="base">
                <a:spcBef>
                  <a:spcPct val="0"/>
                </a:spcBef>
                <a:spcAft>
                  <a:spcPct val="0"/>
                </a:spcAft>
                <a:defRPr/>
              </a:pPr>
              <a:t>‹#›</a:t>
            </a:fld>
            <a:endParaRPr lang="de-DE" dirty="0"/>
          </a:p>
        </p:txBody>
      </p:sp>
    </p:spTree>
  </p:cSld>
  <p:clrMap bg1="lt1" tx1="dk1" bg2="lt2" tx2="dk2" accent1="accent1" accent2="accent2" accent3="accent3" accent4="accent4" accent5="accent5" accent6="accent6" hlink="hlink" folHlink="folHlink"/>
  <p:sldLayoutIdLst>
    <p:sldLayoutId id="2147483787" r:id="rId1"/>
  </p:sldLayoutIdLst>
  <p:txStyles>
    <p:titleStyle>
      <a:lvl1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1pPr>
      <a:lvl2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2pPr>
      <a:lvl3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3pPr>
      <a:lvl4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4pPr>
      <a:lvl5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5pPr>
      <a:lvl6pPr marL="457200" algn="ctr" rtl="0" fontAlgn="base">
        <a:spcBef>
          <a:spcPct val="0"/>
        </a:spcBef>
        <a:spcAft>
          <a:spcPct val="0"/>
        </a:spcAft>
        <a:defRPr sz="4400">
          <a:solidFill>
            <a:srgbClr val="003366"/>
          </a:solidFill>
          <a:latin typeface="Arial" pitchFamily="-110" charset="0"/>
        </a:defRPr>
      </a:lvl6pPr>
      <a:lvl7pPr marL="914400" algn="ctr" rtl="0" fontAlgn="base">
        <a:spcBef>
          <a:spcPct val="0"/>
        </a:spcBef>
        <a:spcAft>
          <a:spcPct val="0"/>
        </a:spcAft>
        <a:defRPr sz="4400">
          <a:solidFill>
            <a:srgbClr val="003366"/>
          </a:solidFill>
          <a:latin typeface="Arial" pitchFamily="-110" charset="0"/>
        </a:defRPr>
      </a:lvl7pPr>
      <a:lvl8pPr marL="1371600" algn="ctr" rtl="0" fontAlgn="base">
        <a:spcBef>
          <a:spcPct val="0"/>
        </a:spcBef>
        <a:spcAft>
          <a:spcPct val="0"/>
        </a:spcAft>
        <a:defRPr sz="4400">
          <a:solidFill>
            <a:srgbClr val="003366"/>
          </a:solidFill>
          <a:latin typeface="Arial" pitchFamily="-110" charset="0"/>
        </a:defRPr>
      </a:lvl8pPr>
      <a:lvl9pPr marL="1828800" algn="ctr" rtl="0" fontAlgn="base">
        <a:spcBef>
          <a:spcPct val="0"/>
        </a:spcBef>
        <a:spcAft>
          <a:spcPct val="0"/>
        </a:spcAft>
        <a:defRPr sz="4400">
          <a:solidFill>
            <a:srgbClr val="003366"/>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56"/>
          <p:cNvGrpSpPr>
            <a:grpSpLocks/>
          </p:cNvGrpSpPr>
          <p:nvPr/>
        </p:nvGrpSpPr>
        <p:grpSpPr bwMode="auto">
          <a:xfrm>
            <a:off x="685800" y="109538"/>
            <a:ext cx="8458200" cy="447675"/>
            <a:chOff x="432" y="69"/>
            <a:chExt cx="5328" cy="282"/>
          </a:xfrm>
        </p:grpSpPr>
        <p:sp>
          <p:nvSpPr>
            <p:cNvPr id="2056" name="Freeform 9"/>
            <p:cNvSpPr>
              <a:spLocks/>
            </p:cNvSpPr>
            <p:nvPr/>
          </p:nvSpPr>
          <p:spPr bwMode="auto">
            <a:xfrm>
              <a:off x="530" y="69"/>
              <a:ext cx="282" cy="282"/>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sp>
          <p:nvSpPr>
            <p:cNvPr id="2057" name="Freeform 10"/>
            <p:cNvSpPr>
              <a:spLocks/>
            </p:cNvSpPr>
            <p:nvPr/>
          </p:nvSpPr>
          <p:spPr bwMode="auto">
            <a:xfrm>
              <a:off x="853" y="140"/>
              <a:ext cx="211" cy="211"/>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grpSp>
          <p:nvGrpSpPr>
            <p:cNvPr id="2058" name="Group 11"/>
            <p:cNvGrpSpPr>
              <a:grpSpLocks/>
            </p:cNvGrpSpPr>
            <p:nvPr/>
          </p:nvGrpSpPr>
          <p:grpSpPr bwMode="auto">
            <a:xfrm>
              <a:off x="432" y="305"/>
              <a:ext cx="5328" cy="0"/>
              <a:chOff x="432" y="303"/>
              <a:chExt cx="5328" cy="0"/>
            </a:xfrm>
          </p:grpSpPr>
          <p:sp>
            <p:nvSpPr>
              <p:cNvPr id="2059" name="Line 12"/>
              <p:cNvSpPr>
                <a:spLocks noChangeShapeType="1"/>
              </p:cNvSpPr>
              <p:nvPr/>
            </p:nvSpPr>
            <p:spPr bwMode="auto">
              <a:xfrm>
                <a:off x="432" y="303"/>
                <a:ext cx="96"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sp>
            <p:nvSpPr>
              <p:cNvPr id="2060" name="Line 13"/>
              <p:cNvSpPr>
                <a:spLocks noChangeShapeType="1"/>
              </p:cNvSpPr>
              <p:nvPr/>
            </p:nvSpPr>
            <p:spPr bwMode="auto">
              <a:xfrm>
                <a:off x="1080" y="303"/>
                <a:ext cx="4680"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grpSp>
      </p:grpSp>
      <p:sp>
        <p:nvSpPr>
          <p:cNvPr id="2051" name="Rectangle 60"/>
          <p:cNvSpPr>
            <a:spLocks noGrp="1" noChangeArrowheads="1"/>
          </p:cNvSpPr>
          <p:nvPr>
            <p:ph type="title"/>
          </p:nvPr>
        </p:nvSpPr>
        <p:spPr bwMode="auto">
          <a:xfrm>
            <a:off x="669925" y="5953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2" name="Rectangle 61"/>
          <p:cNvSpPr>
            <a:spLocks noGrp="1" noChangeArrowheads="1"/>
          </p:cNvSpPr>
          <p:nvPr>
            <p:ph type="body" idx="1"/>
          </p:nvPr>
        </p:nvSpPr>
        <p:spPr bwMode="auto">
          <a:xfrm>
            <a:off x="669925" y="1844675"/>
            <a:ext cx="82296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90558" name="Rectangle 62"/>
          <p:cNvSpPr>
            <a:spLocks noGrp="1" noChangeArrowheads="1"/>
          </p:cNvSpPr>
          <p:nvPr>
            <p:ph type="dt" sz="half" idx="2"/>
          </p:nvPr>
        </p:nvSpPr>
        <p:spPr bwMode="auto">
          <a:xfrm>
            <a:off x="669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59" name="Rectangle 63"/>
          <p:cNvSpPr>
            <a:spLocks noGrp="1" noChangeArrowheads="1"/>
          </p:cNvSpPr>
          <p:nvPr>
            <p:ph type="ftr" sz="quarter" idx="3"/>
          </p:nvPr>
        </p:nvSpPr>
        <p:spPr bwMode="auto">
          <a:xfrm>
            <a:off x="3336925" y="6423025"/>
            <a:ext cx="2895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60" name="Rectangle 64"/>
          <p:cNvSpPr>
            <a:spLocks noGrp="1" noChangeArrowheads="1"/>
          </p:cNvSpPr>
          <p:nvPr>
            <p:ph type="sldNum" sz="quarter" idx="4"/>
          </p:nvPr>
        </p:nvSpPr>
        <p:spPr bwMode="auto">
          <a:xfrm>
            <a:off x="6765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3366"/>
                </a:solidFill>
                <a:latin typeface="Calibri" pitchFamily="34" charset="0"/>
                <a:cs typeface="Calibri" pitchFamily="34" charset="0"/>
              </a:defRPr>
            </a:lvl1pPr>
          </a:lstStyle>
          <a:p>
            <a:pPr fontAlgn="base">
              <a:spcBef>
                <a:spcPct val="0"/>
              </a:spcBef>
              <a:spcAft>
                <a:spcPct val="0"/>
              </a:spcAft>
              <a:defRPr/>
            </a:pPr>
            <a:fld id="{3B53E841-6D14-4076-9095-B856CE2150C8}" type="slidenum">
              <a:rPr lang="de-DE"/>
              <a:pPr fontAlgn="base">
                <a:spcBef>
                  <a:spcPct val="0"/>
                </a:spcBef>
                <a:spcAft>
                  <a:spcPct val="0"/>
                </a:spcAft>
                <a:defRPr/>
              </a:pPr>
              <a:t>‹#›</a:t>
            </a:fld>
            <a:endParaRPr lang="de-DE" dirty="0"/>
          </a:p>
        </p:txBody>
      </p:sp>
    </p:spTree>
  </p:cSld>
  <p:clrMap bg1="lt1" tx1="dk1" bg2="lt2" tx2="dk2" accent1="accent1" accent2="accent2" accent3="accent3" accent4="accent4" accent5="accent5" accent6="accent6" hlink="hlink" folHlink="folHlink"/>
  <p:sldLayoutIdLst>
    <p:sldLayoutId id="2147483789" r:id="rId1"/>
  </p:sldLayoutIdLst>
  <p:txStyles>
    <p:titleStyle>
      <a:lvl1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1pPr>
      <a:lvl2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2pPr>
      <a:lvl3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3pPr>
      <a:lvl4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4pPr>
      <a:lvl5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5pPr>
      <a:lvl6pPr marL="457200" algn="ctr" rtl="0" fontAlgn="base">
        <a:spcBef>
          <a:spcPct val="0"/>
        </a:spcBef>
        <a:spcAft>
          <a:spcPct val="0"/>
        </a:spcAft>
        <a:defRPr sz="4400">
          <a:solidFill>
            <a:srgbClr val="003366"/>
          </a:solidFill>
          <a:latin typeface="Arial" pitchFamily="-110" charset="0"/>
        </a:defRPr>
      </a:lvl6pPr>
      <a:lvl7pPr marL="914400" algn="ctr" rtl="0" fontAlgn="base">
        <a:spcBef>
          <a:spcPct val="0"/>
        </a:spcBef>
        <a:spcAft>
          <a:spcPct val="0"/>
        </a:spcAft>
        <a:defRPr sz="4400">
          <a:solidFill>
            <a:srgbClr val="003366"/>
          </a:solidFill>
          <a:latin typeface="Arial" pitchFamily="-110" charset="0"/>
        </a:defRPr>
      </a:lvl7pPr>
      <a:lvl8pPr marL="1371600" algn="ctr" rtl="0" fontAlgn="base">
        <a:spcBef>
          <a:spcPct val="0"/>
        </a:spcBef>
        <a:spcAft>
          <a:spcPct val="0"/>
        </a:spcAft>
        <a:defRPr sz="4400">
          <a:solidFill>
            <a:srgbClr val="003366"/>
          </a:solidFill>
          <a:latin typeface="Arial" pitchFamily="-110" charset="0"/>
        </a:defRPr>
      </a:lvl8pPr>
      <a:lvl9pPr marL="1828800" algn="ctr" rtl="0" fontAlgn="base">
        <a:spcBef>
          <a:spcPct val="0"/>
        </a:spcBef>
        <a:spcAft>
          <a:spcPct val="0"/>
        </a:spcAft>
        <a:defRPr sz="4400">
          <a:solidFill>
            <a:srgbClr val="003366"/>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56"/>
          <p:cNvGrpSpPr>
            <a:grpSpLocks/>
          </p:cNvGrpSpPr>
          <p:nvPr/>
        </p:nvGrpSpPr>
        <p:grpSpPr bwMode="auto">
          <a:xfrm>
            <a:off x="685800" y="109538"/>
            <a:ext cx="8458200" cy="447675"/>
            <a:chOff x="432" y="69"/>
            <a:chExt cx="5328" cy="282"/>
          </a:xfrm>
        </p:grpSpPr>
        <p:sp>
          <p:nvSpPr>
            <p:cNvPr id="2056" name="Freeform 9"/>
            <p:cNvSpPr>
              <a:spLocks/>
            </p:cNvSpPr>
            <p:nvPr/>
          </p:nvSpPr>
          <p:spPr bwMode="auto">
            <a:xfrm>
              <a:off x="530" y="69"/>
              <a:ext cx="282" cy="282"/>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sp>
          <p:nvSpPr>
            <p:cNvPr id="2057" name="Freeform 10"/>
            <p:cNvSpPr>
              <a:spLocks/>
            </p:cNvSpPr>
            <p:nvPr/>
          </p:nvSpPr>
          <p:spPr bwMode="auto">
            <a:xfrm>
              <a:off x="853" y="140"/>
              <a:ext cx="211" cy="211"/>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grpSp>
          <p:nvGrpSpPr>
            <p:cNvPr id="2058" name="Group 11"/>
            <p:cNvGrpSpPr>
              <a:grpSpLocks/>
            </p:cNvGrpSpPr>
            <p:nvPr/>
          </p:nvGrpSpPr>
          <p:grpSpPr bwMode="auto">
            <a:xfrm>
              <a:off x="432" y="305"/>
              <a:ext cx="5328" cy="0"/>
              <a:chOff x="432" y="303"/>
              <a:chExt cx="5328" cy="0"/>
            </a:xfrm>
          </p:grpSpPr>
          <p:sp>
            <p:nvSpPr>
              <p:cNvPr id="2059" name="Line 12"/>
              <p:cNvSpPr>
                <a:spLocks noChangeShapeType="1"/>
              </p:cNvSpPr>
              <p:nvPr/>
            </p:nvSpPr>
            <p:spPr bwMode="auto">
              <a:xfrm>
                <a:off x="432" y="303"/>
                <a:ext cx="96"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sp>
            <p:nvSpPr>
              <p:cNvPr id="2060" name="Line 13"/>
              <p:cNvSpPr>
                <a:spLocks noChangeShapeType="1"/>
              </p:cNvSpPr>
              <p:nvPr/>
            </p:nvSpPr>
            <p:spPr bwMode="auto">
              <a:xfrm>
                <a:off x="1080" y="303"/>
                <a:ext cx="4680"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grpSp>
      </p:grpSp>
      <p:sp>
        <p:nvSpPr>
          <p:cNvPr id="2051" name="Rectangle 60"/>
          <p:cNvSpPr>
            <a:spLocks noGrp="1" noChangeArrowheads="1"/>
          </p:cNvSpPr>
          <p:nvPr>
            <p:ph type="title"/>
          </p:nvPr>
        </p:nvSpPr>
        <p:spPr bwMode="auto">
          <a:xfrm>
            <a:off x="669925" y="5953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2" name="Rectangle 61"/>
          <p:cNvSpPr>
            <a:spLocks noGrp="1" noChangeArrowheads="1"/>
          </p:cNvSpPr>
          <p:nvPr>
            <p:ph type="body" idx="1"/>
          </p:nvPr>
        </p:nvSpPr>
        <p:spPr bwMode="auto">
          <a:xfrm>
            <a:off x="669925" y="1844675"/>
            <a:ext cx="82296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90558" name="Rectangle 62"/>
          <p:cNvSpPr>
            <a:spLocks noGrp="1" noChangeArrowheads="1"/>
          </p:cNvSpPr>
          <p:nvPr>
            <p:ph type="dt" sz="half" idx="2"/>
          </p:nvPr>
        </p:nvSpPr>
        <p:spPr bwMode="auto">
          <a:xfrm>
            <a:off x="669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59" name="Rectangle 63"/>
          <p:cNvSpPr>
            <a:spLocks noGrp="1" noChangeArrowheads="1"/>
          </p:cNvSpPr>
          <p:nvPr>
            <p:ph type="ftr" sz="quarter" idx="3"/>
          </p:nvPr>
        </p:nvSpPr>
        <p:spPr bwMode="auto">
          <a:xfrm>
            <a:off x="3336925" y="6423025"/>
            <a:ext cx="2895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60" name="Rectangle 64"/>
          <p:cNvSpPr>
            <a:spLocks noGrp="1" noChangeArrowheads="1"/>
          </p:cNvSpPr>
          <p:nvPr>
            <p:ph type="sldNum" sz="quarter" idx="4"/>
          </p:nvPr>
        </p:nvSpPr>
        <p:spPr bwMode="auto">
          <a:xfrm>
            <a:off x="6765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3366"/>
                </a:solidFill>
                <a:latin typeface="Calibri" pitchFamily="34" charset="0"/>
                <a:cs typeface="Calibri" pitchFamily="34" charset="0"/>
              </a:defRPr>
            </a:lvl1pPr>
          </a:lstStyle>
          <a:p>
            <a:pPr fontAlgn="base">
              <a:spcBef>
                <a:spcPct val="0"/>
              </a:spcBef>
              <a:spcAft>
                <a:spcPct val="0"/>
              </a:spcAft>
              <a:defRPr/>
            </a:pPr>
            <a:fld id="{3B53E841-6D14-4076-9095-B856CE2150C8}" type="slidenum">
              <a:rPr lang="de-DE"/>
              <a:pPr fontAlgn="base">
                <a:spcBef>
                  <a:spcPct val="0"/>
                </a:spcBef>
                <a:spcAft>
                  <a:spcPct val="0"/>
                </a:spcAft>
                <a:defRPr/>
              </a:pPr>
              <a:t>‹#›</a:t>
            </a:fld>
            <a:endParaRPr lang="de-DE" dirty="0"/>
          </a:p>
        </p:txBody>
      </p:sp>
    </p:spTree>
  </p:cSld>
  <p:clrMap bg1="lt1" tx1="dk1" bg2="lt2" tx2="dk2" accent1="accent1" accent2="accent2" accent3="accent3" accent4="accent4" accent5="accent5" accent6="accent6" hlink="hlink" folHlink="folHlink"/>
  <p:sldLayoutIdLst>
    <p:sldLayoutId id="2147483791" r:id="rId1"/>
  </p:sldLayoutIdLst>
  <p:txStyles>
    <p:titleStyle>
      <a:lvl1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1pPr>
      <a:lvl2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2pPr>
      <a:lvl3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3pPr>
      <a:lvl4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4pPr>
      <a:lvl5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5pPr>
      <a:lvl6pPr marL="457200" algn="ctr" rtl="0" fontAlgn="base">
        <a:spcBef>
          <a:spcPct val="0"/>
        </a:spcBef>
        <a:spcAft>
          <a:spcPct val="0"/>
        </a:spcAft>
        <a:defRPr sz="4400">
          <a:solidFill>
            <a:srgbClr val="003366"/>
          </a:solidFill>
          <a:latin typeface="Arial" pitchFamily="-110" charset="0"/>
        </a:defRPr>
      </a:lvl6pPr>
      <a:lvl7pPr marL="914400" algn="ctr" rtl="0" fontAlgn="base">
        <a:spcBef>
          <a:spcPct val="0"/>
        </a:spcBef>
        <a:spcAft>
          <a:spcPct val="0"/>
        </a:spcAft>
        <a:defRPr sz="4400">
          <a:solidFill>
            <a:srgbClr val="003366"/>
          </a:solidFill>
          <a:latin typeface="Arial" pitchFamily="-110" charset="0"/>
        </a:defRPr>
      </a:lvl7pPr>
      <a:lvl8pPr marL="1371600" algn="ctr" rtl="0" fontAlgn="base">
        <a:spcBef>
          <a:spcPct val="0"/>
        </a:spcBef>
        <a:spcAft>
          <a:spcPct val="0"/>
        </a:spcAft>
        <a:defRPr sz="4400">
          <a:solidFill>
            <a:srgbClr val="003366"/>
          </a:solidFill>
          <a:latin typeface="Arial" pitchFamily="-110" charset="0"/>
        </a:defRPr>
      </a:lvl8pPr>
      <a:lvl9pPr marL="1828800" algn="ctr" rtl="0" fontAlgn="base">
        <a:spcBef>
          <a:spcPct val="0"/>
        </a:spcBef>
        <a:spcAft>
          <a:spcPct val="0"/>
        </a:spcAft>
        <a:defRPr sz="4400">
          <a:solidFill>
            <a:srgbClr val="003366"/>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56"/>
          <p:cNvGrpSpPr>
            <a:grpSpLocks/>
          </p:cNvGrpSpPr>
          <p:nvPr/>
        </p:nvGrpSpPr>
        <p:grpSpPr bwMode="auto">
          <a:xfrm>
            <a:off x="685800" y="109538"/>
            <a:ext cx="8458200" cy="447675"/>
            <a:chOff x="432" y="69"/>
            <a:chExt cx="5328" cy="282"/>
          </a:xfrm>
        </p:grpSpPr>
        <p:sp>
          <p:nvSpPr>
            <p:cNvPr id="2056" name="Freeform 9"/>
            <p:cNvSpPr>
              <a:spLocks/>
            </p:cNvSpPr>
            <p:nvPr/>
          </p:nvSpPr>
          <p:spPr bwMode="auto">
            <a:xfrm>
              <a:off x="530" y="69"/>
              <a:ext cx="282" cy="282"/>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sp>
          <p:nvSpPr>
            <p:cNvPr id="2057" name="Freeform 10"/>
            <p:cNvSpPr>
              <a:spLocks/>
            </p:cNvSpPr>
            <p:nvPr/>
          </p:nvSpPr>
          <p:spPr bwMode="auto">
            <a:xfrm>
              <a:off x="853" y="140"/>
              <a:ext cx="211" cy="211"/>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grpSp>
          <p:nvGrpSpPr>
            <p:cNvPr id="2058" name="Group 11"/>
            <p:cNvGrpSpPr>
              <a:grpSpLocks/>
            </p:cNvGrpSpPr>
            <p:nvPr/>
          </p:nvGrpSpPr>
          <p:grpSpPr bwMode="auto">
            <a:xfrm>
              <a:off x="432" y="305"/>
              <a:ext cx="5328" cy="0"/>
              <a:chOff x="432" y="303"/>
              <a:chExt cx="5328" cy="0"/>
            </a:xfrm>
          </p:grpSpPr>
          <p:sp>
            <p:nvSpPr>
              <p:cNvPr id="2059" name="Line 12"/>
              <p:cNvSpPr>
                <a:spLocks noChangeShapeType="1"/>
              </p:cNvSpPr>
              <p:nvPr/>
            </p:nvSpPr>
            <p:spPr bwMode="auto">
              <a:xfrm>
                <a:off x="432" y="303"/>
                <a:ext cx="96"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sp>
            <p:nvSpPr>
              <p:cNvPr id="2060" name="Line 13"/>
              <p:cNvSpPr>
                <a:spLocks noChangeShapeType="1"/>
              </p:cNvSpPr>
              <p:nvPr/>
            </p:nvSpPr>
            <p:spPr bwMode="auto">
              <a:xfrm>
                <a:off x="1080" y="303"/>
                <a:ext cx="4680"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grpSp>
      </p:grpSp>
      <p:sp>
        <p:nvSpPr>
          <p:cNvPr id="2051" name="Rectangle 60"/>
          <p:cNvSpPr>
            <a:spLocks noGrp="1" noChangeArrowheads="1"/>
          </p:cNvSpPr>
          <p:nvPr>
            <p:ph type="title"/>
          </p:nvPr>
        </p:nvSpPr>
        <p:spPr bwMode="auto">
          <a:xfrm>
            <a:off x="669925" y="5953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2" name="Rectangle 61"/>
          <p:cNvSpPr>
            <a:spLocks noGrp="1" noChangeArrowheads="1"/>
          </p:cNvSpPr>
          <p:nvPr>
            <p:ph type="body" idx="1"/>
          </p:nvPr>
        </p:nvSpPr>
        <p:spPr bwMode="auto">
          <a:xfrm>
            <a:off x="669925" y="1844675"/>
            <a:ext cx="82296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90558" name="Rectangle 62"/>
          <p:cNvSpPr>
            <a:spLocks noGrp="1" noChangeArrowheads="1"/>
          </p:cNvSpPr>
          <p:nvPr>
            <p:ph type="dt" sz="half" idx="2"/>
          </p:nvPr>
        </p:nvSpPr>
        <p:spPr bwMode="auto">
          <a:xfrm>
            <a:off x="669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59" name="Rectangle 63"/>
          <p:cNvSpPr>
            <a:spLocks noGrp="1" noChangeArrowheads="1"/>
          </p:cNvSpPr>
          <p:nvPr>
            <p:ph type="ftr" sz="quarter" idx="3"/>
          </p:nvPr>
        </p:nvSpPr>
        <p:spPr bwMode="auto">
          <a:xfrm>
            <a:off x="3336925" y="6423025"/>
            <a:ext cx="2895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60" name="Rectangle 64"/>
          <p:cNvSpPr>
            <a:spLocks noGrp="1" noChangeArrowheads="1"/>
          </p:cNvSpPr>
          <p:nvPr>
            <p:ph type="sldNum" sz="quarter" idx="4"/>
          </p:nvPr>
        </p:nvSpPr>
        <p:spPr bwMode="auto">
          <a:xfrm>
            <a:off x="6765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3366"/>
                </a:solidFill>
                <a:latin typeface="Calibri" pitchFamily="34" charset="0"/>
                <a:cs typeface="Calibri" pitchFamily="34" charset="0"/>
              </a:defRPr>
            </a:lvl1pPr>
          </a:lstStyle>
          <a:p>
            <a:pPr fontAlgn="base">
              <a:spcBef>
                <a:spcPct val="0"/>
              </a:spcBef>
              <a:spcAft>
                <a:spcPct val="0"/>
              </a:spcAft>
              <a:defRPr/>
            </a:pPr>
            <a:fld id="{3B53E841-6D14-4076-9095-B856CE2150C8}" type="slidenum">
              <a:rPr lang="de-DE"/>
              <a:pPr fontAlgn="base">
                <a:spcBef>
                  <a:spcPct val="0"/>
                </a:spcBef>
                <a:spcAft>
                  <a:spcPct val="0"/>
                </a:spcAft>
                <a:defRPr/>
              </a:pPr>
              <a:t>‹#›</a:t>
            </a:fld>
            <a:endParaRPr lang="de-DE" dirty="0"/>
          </a:p>
        </p:txBody>
      </p:sp>
    </p:spTree>
  </p:cSld>
  <p:clrMap bg1="lt1" tx1="dk1" bg2="lt2" tx2="dk2" accent1="accent1" accent2="accent2" accent3="accent3" accent4="accent4" accent5="accent5" accent6="accent6" hlink="hlink" folHlink="folHlink"/>
  <p:sldLayoutIdLst>
    <p:sldLayoutId id="2147483793" r:id="rId1"/>
  </p:sldLayoutIdLst>
  <p:txStyles>
    <p:titleStyle>
      <a:lvl1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1pPr>
      <a:lvl2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2pPr>
      <a:lvl3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3pPr>
      <a:lvl4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4pPr>
      <a:lvl5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5pPr>
      <a:lvl6pPr marL="457200" algn="ctr" rtl="0" fontAlgn="base">
        <a:spcBef>
          <a:spcPct val="0"/>
        </a:spcBef>
        <a:spcAft>
          <a:spcPct val="0"/>
        </a:spcAft>
        <a:defRPr sz="4400">
          <a:solidFill>
            <a:srgbClr val="003366"/>
          </a:solidFill>
          <a:latin typeface="Arial" pitchFamily="-110" charset="0"/>
        </a:defRPr>
      </a:lvl6pPr>
      <a:lvl7pPr marL="914400" algn="ctr" rtl="0" fontAlgn="base">
        <a:spcBef>
          <a:spcPct val="0"/>
        </a:spcBef>
        <a:spcAft>
          <a:spcPct val="0"/>
        </a:spcAft>
        <a:defRPr sz="4400">
          <a:solidFill>
            <a:srgbClr val="003366"/>
          </a:solidFill>
          <a:latin typeface="Arial" pitchFamily="-110" charset="0"/>
        </a:defRPr>
      </a:lvl7pPr>
      <a:lvl8pPr marL="1371600" algn="ctr" rtl="0" fontAlgn="base">
        <a:spcBef>
          <a:spcPct val="0"/>
        </a:spcBef>
        <a:spcAft>
          <a:spcPct val="0"/>
        </a:spcAft>
        <a:defRPr sz="4400">
          <a:solidFill>
            <a:srgbClr val="003366"/>
          </a:solidFill>
          <a:latin typeface="Arial" pitchFamily="-110" charset="0"/>
        </a:defRPr>
      </a:lvl8pPr>
      <a:lvl9pPr marL="1828800" algn="ctr" rtl="0" fontAlgn="base">
        <a:spcBef>
          <a:spcPct val="0"/>
        </a:spcBef>
        <a:spcAft>
          <a:spcPct val="0"/>
        </a:spcAft>
        <a:defRPr sz="4400">
          <a:solidFill>
            <a:srgbClr val="003366"/>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56"/>
          <p:cNvGrpSpPr>
            <a:grpSpLocks/>
          </p:cNvGrpSpPr>
          <p:nvPr/>
        </p:nvGrpSpPr>
        <p:grpSpPr bwMode="auto">
          <a:xfrm>
            <a:off x="685800" y="109538"/>
            <a:ext cx="8458200" cy="447675"/>
            <a:chOff x="432" y="69"/>
            <a:chExt cx="5328" cy="282"/>
          </a:xfrm>
        </p:grpSpPr>
        <p:sp>
          <p:nvSpPr>
            <p:cNvPr id="2056" name="Freeform 9"/>
            <p:cNvSpPr>
              <a:spLocks/>
            </p:cNvSpPr>
            <p:nvPr/>
          </p:nvSpPr>
          <p:spPr bwMode="auto">
            <a:xfrm>
              <a:off x="530" y="69"/>
              <a:ext cx="282" cy="282"/>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sp>
          <p:nvSpPr>
            <p:cNvPr id="2057" name="Freeform 10"/>
            <p:cNvSpPr>
              <a:spLocks/>
            </p:cNvSpPr>
            <p:nvPr/>
          </p:nvSpPr>
          <p:spPr bwMode="auto">
            <a:xfrm>
              <a:off x="853" y="140"/>
              <a:ext cx="211" cy="211"/>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grpSp>
          <p:nvGrpSpPr>
            <p:cNvPr id="2058" name="Group 11"/>
            <p:cNvGrpSpPr>
              <a:grpSpLocks/>
            </p:cNvGrpSpPr>
            <p:nvPr/>
          </p:nvGrpSpPr>
          <p:grpSpPr bwMode="auto">
            <a:xfrm>
              <a:off x="432" y="305"/>
              <a:ext cx="5328" cy="0"/>
              <a:chOff x="432" y="303"/>
              <a:chExt cx="5328" cy="0"/>
            </a:xfrm>
          </p:grpSpPr>
          <p:sp>
            <p:nvSpPr>
              <p:cNvPr id="2059" name="Line 12"/>
              <p:cNvSpPr>
                <a:spLocks noChangeShapeType="1"/>
              </p:cNvSpPr>
              <p:nvPr/>
            </p:nvSpPr>
            <p:spPr bwMode="auto">
              <a:xfrm>
                <a:off x="432" y="303"/>
                <a:ext cx="96"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sp>
            <p:nvSpPr>
              <p:cNvPr id="2060" name="Line 13"/>
              <p:cNvSpPr>
                <a:spLocks noChangeShapeType="1"/>
              </p:cNvSpPr>
              <p:nvPr/>
            </p:nvSpPr>
            <p:spPr bwMode="auto">
              <a:xfrm>
                <a:off x="1080" y="303"/>
                <a:ext cx="4680"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grpSp>
      </p:grpSp>
      <p:sp>
        <p:nvSpPr>
          <p:cNvPr id="2051" name="Rectangle 60"/>
          <p:cNvSpPr>
            <a:spLocks noGrp="1" noChangeArrowheads="1"/>
          </p:cNvSpPr>
          <p:nvPr>
            <p:ph type="title"/>
          </p:nvPr>
        </p:nvSpPr>
        <p:spPr bwMode="auto">
          <a:xfrm>
            <a:off x="669925" y="5953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2" name="Rectangle 61"/>
          <p:cNvSpPr>
            <a:spLocks noGrp="1" noChangeArrowheads="1"/>
          </p:cNvSpPr>
          <p:nvPr>
            <p:ph type="body" idx="1"/>
          </p:nvPr>
        </p:nvSpPr>
        <p:spPr bwMode="auto">
          <a:xfrm>
            <a:off x="669925" y="1844675"/>
            <a:ext cx="82296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90558" name="Rectangle 62"/>
          <p:cNvSpPr>
            <a:spLocks noGrp="1" noChangeArrowheads="1"/>
          </p:cNvSpPr>
          <p:nvPr>
            <p:ph type="dt" sz="half" idx="2"/>
          </p:nvPr>
        </p:nvSpPr>
        <p:spPr bwMode="auto">
          <a:xfrm>
            <a:off x="669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59" name="Rectangle 63"/>
          <p:cNvSpPr>
            <a:spLocks noGrp="1" noChangeArrowheads="1"/>
          </p:cNvSpPr>
          <p:nvPr>
            <p:ph type="ftr" sz="quarter" idx="3"/>
          </p:nvPr>
        </p:nvSpPr>
        <p:spPr bwMode="auto">
          <a:xfrm>
            <a:off x="3336925" y="6423025"/>
            <a:ext cx="2895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60" name="Rectangle 64"/>
          <p:cNvSpPr>
            <a:spLocks noGrp="1" noChangeArrowheads="1"/>
          </p:cNvSpPr>
          <p:nvPr>
            <p:ph type="sldNum" sz="quarter" idx="4"/>
          </p:nvPr>
        </p:nvSpPr>
        <p:spPr bwMode="auto">
          <a:xfrm>
            <a:off x="6765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3366"/>
                </a:solidFill>
                <a:latin typeface="Calibri" pitchFamily="34" charset="0"/>
                <a:cs typeface="Calibri" pitchFamily="34" charset="0"/>
              </a:defRPr>
            </a:lvl1pPr>
          </a:lstStyle>
          <a:p>
            <a:pPr fontAlgn="base">
              <a:spcBef>
                <a:spcPct val="0"/>
              </a:spcBef>
              <a:spcAft>
                <a:spcPct val="0"/>
              </a:spcAft>
              <a:defRPr/>
            </a:pPr>
            <a:fld id="{3B53E841-6D14-4076-9095-B856CE2150C8}" type="slidenum">
              <a:rPr lang="de-DE"/>
              <a:pPr fontAlgn="base">
                <a:spcBef>
                  <a:spcPct val="0"/>
                </a:spcBef>
                <a:spcAft>
                  <a:spcPct val="0"/>
                </a:spcAft>
                <a:defRPr/>
              </a:pPr>
              <a:t>‹#›</a:t>
            </a:fld>
            <a:endParaRPr lang="de-DE" dirty="0"/>
          </a:p>
        </p:txBody>
      </p:sp>
    </p:spTree>
  </p:cSld>
  <p:clrMap bg1="lt1" tx1="dk1" bg2="lt2" tx2="dk2" accent1="accent1" accent2="accent2" accent3="accent3" accent4="accent4" accent5="accent5" accent6="accent6" hlink="hlink" folHlink="folHlink"/>
  <p:sldLayoutIdLst>
    <p:sldLayoutId id="2147483795" r:id="rId1"/>
  </p:sldLayoutIdLst>
  <p:txStyles>
    <p:titleStyle>
      <a:lvl1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1pPr>
      <a:lvl2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2pPr>
      <a:lvl3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3pPr>
      <a:lvl4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4pPr>
      <a:lvl5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5pPr>
      <a:lvl6pPr marL="457200" algn="ctr" rtl="0" fontAlgn="base">
        <a:spcBef>
          <a:spcPct val="0"/>
        </a:spcBef>
        <a:spcAft>
          <a:spcPct val="0"/>
        </a:spcAft>
        <a:defRPr sz="4400">
          <a:solidFill>
            <a:srgbClr val="003366"/>
          </a:solidFill>
          <a:latin typeface="Arial" pitchFamily="-110" charset="0"/>
        </a:defRPr>
      </a:lvl6pPr>
      <a:lvl7pPr marL="914400" algn="ctr" rtl="0" fontAlgn="base">
        <a:spcBef>
          <a:spcPct val="0"/>
        </a:spcBef>
        <a:spcAft>
          <a:spcPct val="0"/>
        </a:spcAft>
        <a:defRPr sz="4400">
          <a:solidFill>
            <a:srgbClr val="003366"/>
          </a:solidFill>
          <a:latin typeface="Arial" pitchFamily="-110" charset="0"/>
        </a:defRPr>
      </a:lvl7pPr>
      <a:lvl8pPr marL="1371600" algn="ctr" rtl="0" fontAlgn="base">
        <a:spcBef>
          <a:spcPct val="0"/>
        </a:spcBef>
        <a:spcAft>
          <a:spcPct val="0"/>
        </a:spcAft>
        <a:defRPr sz="4400">
          <a:solidFill>
            <a:srgbClr val="003366"/>
          </a:solidFill>
          <a:latin typeface="Arial" pitchFamily="-110" charset="0"/>
        </a:defRPr>
      </a:lvl8pPr>
      <a:lvl9pPr marL="1828800" algn="ctr" rtl="0" fontAlgn="base">
        <a:spcBef>
          <a:spcPct val="0"/>
        </a:spcBef>
        <a:spcAft>
          <a:spcPct val="0"/>
        </a:spcAft>
        <a:defRPr sz="4400">
          <a:solidFill>
            <a:srgbClr val="003366"/>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56"/>
          <p:cNvGrpSpPr>
            <a:grpSpLocks/>
          </p:cNvGrpSpPr>
          <p:nvPr/>
        </p:nvGrpSpPr>
        <p:grpSpPr bwMode="auto">
          <a:xfrm>
            <a:off x="685800" y="109538"/>
            <a:ext cx="8458200" cy="447675"/>
            <a:chOff x="432" y="69"/>
            <a:chExt cx="5328" cy="282"/>
          </a:xfrm>
        </p:grpSpPr>
        <p:sp>
          <p:nvSpPr>
            <p:cNvPr id="2056" name="Freeform 9"/>
            <p:cNvSpPr>
              <a:spLocks/>
            </p:cNvSpPr>
            <p:nvPr/>
          </p:nvSpPr>
          <p:spPr bwMode="auto">
            <a:xfrm>
              <a:off x="530" y="69"/>
              <a:ext cx="282" cy="282"/>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sp>
          <p:nvSpPr>
            <p:cNvPr id="2057" name="Freeform 10"/>
            <p:cNvSpPr>
              <a:spLocks/>
            </p:cNvSpPr>
            <p:nvPr/>
          </p:nvSpPr>
          <p:spPr bwMode="auto">
            <a:xfrm>
              <a:off x="853" y="140"/>
              <a:ext cx="211" cy="211"/>
            </a:xfrm>
            <a:custGeom>
              <a:avLst/>
              <a:gdLst>
                <a:gd name="T0" fmla="*/ 0 w 9111"/>
                <a:gd name="T1" fmla="*/ 0 h 9111"/>
                <a:gd name="T2" fmla="*/ 0 w 9111"/>
                <a:gd name="T3" fmla="*/ 0 h 9111"/>
                <a:gd name="T4" fmla="*/ 0 w 9111"/>
                <a:gd name="T5" fmla="*/ 0 h 9111"/>
                <a:gd name="T6" fmla="*/ 0 w 9111"/>
                <a:gd name="T7" fmla="*/ 0 h 9111"/>
                <a:gd name="T8" fmla="*/ 0 w 9111"/>
                <a:gd name="T9" fmla="*/ 0 h 9111"/>
                <a:gd name="T10" fmla="*/ 0 w 9111"/>
                <a:gd name="T11" fmla="*/ 0 h 9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11" h="9111">
                  <a:moveTo>
                    <a:pt x="7777" y="1334"/>
                  </a:moveTo>
                  <a:cubicBezTo>
                    <a:pt x="9556" y="3113"/>
                    <a:pt x="9556" y="5998"/>
                    <a:pt x="7777" y="7777"/>
                  </a:cubicBezTo>
                  <a:cubicBezTo>
                    <a:pt x="5998" y="9556"/>
                    <a:pt x="3113" y="9556"/>
                    <a:pt x="1334" y="7777"/>
                  </a:cubicBezTo>
                  <a:cubicBezTo>
                    <a:pt x="-445" y="5998"/>
                    <a:pt x="-445" y="3113"/>
                    <a:pt x="1334" y="1334"/>
                  </a:cubicBezTo>
                  <a:cubicBezTo>
                    <a:pt x="3113" y="-445"/>
                    <a:pt x="5998" y="-445"/>
                    <a:pt x="7777" y="1334"/>
                  </a:cubicBezTo>
                  <a:close/>
                  <a:moveTo>
                    <a:pt x="7777" y="1334"/>
                  </a:moveTo>
                </a:path>
              </a:pathLst>
            </a:custGeom>
            <a:noFill/>
            <a:ln w="19050" cmpd="sng">
              <a:solidFill>
                <a:srgbClr val="00336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GB" sz="2400" smtClean="0">
                <a:solidFill>
                  <a:srgbClr val="000000"/>
                </a:solidFill>
                <a:latin typeface="Times" pitchFamily="-108" charset="0"/>
              </a:endParaRPr>
            </a:p>
          </p:txBody>
        </p:sp>
        <p:grpSp>
          <p:nvGrpSpPr>
            <p:cNvPr id="2058" name="Group 11"/>
            <p:cNvGrpSpPr>
              <a:grpSpLocks/>
            </p:cNvGrpSpPr>
            <p:nvPr/>
          </p:nvGrpSpPr>
          <p:grpSpPr bwMode="auto">
            <a:xfrm>
              <a:off x="432" y="305"/>
              <a:ext cx="5328" cy="0"/>
              <a:chOff x="432" y="303"/>
              <a:chExt cx="5328" cy="0"/>
            </a:xfrm>
          </p:grpSpPr>
          <p:sp>
            <p:nvSpPr>
              <p:cNvPr id="2059" name="Line 12"/>
              <p:cNvSpPr>
                <a:spLocks noChangeShapeType="1"/>
              </p:cNvSpPr>
              <p:nvPr/>
            </p:nvSpPr>
            <p:spPr bwMode="auto">
              <a:xfrm>
                <a:off x="432" y="303"/>
                <a:ext cx="96"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sp>
            <p:nvSpPr>
              <p:cNvPr id="2060" name="Line 13"/>
              <p:cNvSpPr>
                <a:spLocks noChangeShapeType="1"/>
              </p:cNvSpPr>
              <p:nvPr/>
            </p:nvSpPr>
            <p:spPr bwMode="auto">
              <a:xfrm>
                <a:off x="1080" y="303"/>
                <a:ext cx="4680" cy="0"/>
              </a:xfrm>
              <a:prstGeom prst="line">
                <a:avLst/>
              </a:prstGeom>
              <a:noFill/>
              <a:ln w="12700">
                <a:solidFill>
                  <a:srgbClr val="0033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2400" smtClean="0">
                  <a:solidFill>
                    <a:srgbClr val="000000"/>
                  </a:solidFill>
                  <a:latin typeface="Times" pitchFamily="-108" charset="0"/>
                </a:endParaRPr>
              </a:p>
            </p:txBody>
          </p:sp>
        </p:grpSp>
      </p:grpSp>
      <p:sp>
        <p:nvSpPr>
          <p:cNvPr id="2051" name="Rectangle 60"/>
          <p:cNvSpPr>
            <a:spLocks noGrp="1" noChangeArrowheads="1"/>
          </p:cNvSpPr>
          <p:nvPr>
            <p:ph type="title"/>
          </p:nvPr>
        </p:nvSpPr>
        <p:spPr bwMode="auto">
          <a:xfrm>
            <a:off x="669925" y="5953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2" name="Rectangle 61"/>
          <p:cNvSpPr>
            <a:spLocks noGrp="1" noChangeArrowheads="1"/>
          </p:cNvSpPr>
          <p:nvPr>
            <p:ph type="body" idx="1"/>
          </p:nvPr>
        </p:nvSpPr>
        <p:spPr bwMode="auto">
          <a:xfrm>
            <a:off x="669925" y="1844675"/>
            <a:ext cx="82296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90558" name="Rectangle 62"/>
          <p:cNvSpPr>
            <a:spLocks noGrp="1" noChangeArrowheads="1"/>
          </p:cNvSpPr>
          <p:nvPr>
            <p:ph type="dt" sz="half" idx="2"/>
          </p:nvPr>
        </p:nvSpPr>
        <p:spPr bwMode="auto">
          <a:xfrm>
            <a:off x="669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59" name="Rectangle 63"/>
          <p:cNvSpPr>
            <a:spLocks noGrp="1" noChangeArrowheads="1"/>
          </p:cNvSpPr>
          <p:nvPr>
            <p:ph type="ftr" sz="quarter" idx="3"/>
          </p:nvPr>
        </p:nvSpPr>
        <p:spPr bwMode="auto">
          <a:xfrm>
            <a:off x="3336925" y="6423025"/>
            <a:ext cx="2895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3366"/>
                </a:solidFill>
                <a:latin typeface="Calibri" pitchFamily="34" charset="0"/>
                <a:ea typeface="+mn-ea"/>
                <a:cs typeface="Calibri" pitchFamily="34" charset="0"/>
              </a:defRPr>
            </a:lvl1pPr>
          </a:lstStyle>
          <a:p>
            <a:pPr fontAlgn="base">
              <a:spcBef>
                <a:spcPct val="0"/>
              </a:spcBef>
              <a:spcAft>
                <a:spcPct val="0"/>
              </a:spcAft>
              <a:defRPr/>
            </a:pPr>
            <a:endParaRPr lang="de-DE"/>
          </a:p>
        </p:txBody>
      </p:sp>
      <p:sp>
        <p:nvSpPr>
          <p:cNvPr id="490560" name="Rectangle 64"/>
          <p:cNvSpPr>
            <a:spLocks noGrp="1" noChangeArrowheads="1"/>
          </p:cNvSpPr>
          <p:nvPr>
            <p:ph type="sldNum" sz="quarter" idx="4"/>
          </p:nvPr>
        </p:nvSpPr>
        <p:spPr bwMode="auto">
          <a:xfrm>
            <a:off x="6765925" y="6423025"/>
            <a:ext cx="2133600" cy="393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3366"/>
                </a:solidFill>
                <a:latin typeface="Calibri" pitchFamily="34" charset="0"/>
                <a:cs typeface="Calibri" pitchFamily="34" charset="0"/>
              </a:defRPr>
            </a:lvl1pPr>
          </a:lstStyle>
          <a:p>
            <a:pPr fontAlgn="base">
              <a:spcBef>
                <a:spcPct val="0"/>
              </a:spcBef>
              <a:spcAft>
                <a:spcPct val="0"/>
              </a:spcAft>
              <a:defRPr/>
            </a:pPr>
            <a:fld id="{3B53E841-6D14-4076-9095-B856CE2150C8}" type="slidenum">
              <a:rPr lang="de-DE"/>
              <a:pPr fontAlgn="base">
                <a:spcBef>
                  <a:spcPct val="0"/>
                </a:spcBef>
                <a:spcAft>
                  <a:spcPct val="0"/>
                </a:spcAft>
                <a:defRPr/>
              </a:pPr>
              <a:t>‹#›</a:t>
            </a:fld>
            <a:endParaRPr lang="de-DE" dirty="0"/>
          </a:p>
        </p:txBody>
      </p:sp>
    </p:spTree>
  </p:cSld>
  <p:clrMap bg1="lt1" tx1="dk1" bg2="lt2" tx2="dk2" accent1="accent1" accent2="accent2" accent3="accent3" accent4="accent4" accent5="accent5" accent6="accent6" hlink="hlink" folHlink="folHlink"/>
  <p:sldLayoutIdLst>
    <p:sldLayoutId id="2147483797" r:id="rId1"/>
  </p:sldLayoutIdLst>
  <p:txStyles>
    <p:titleStyle>
      <a:lvl1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1pPr>
      <a:lvl2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2pPr>
      <a:lvl3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3pPr>
      <a:lvl4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4pPr>
      <a:lvl5pPr algn="ctr" rtl="0" eaLnBrk="0" fontAlgn="base" hangingPunct="0">
        <a:spcBef>
          <a:spcPct val="0"/>
        </a:spcBef>
        <a:spcAft>
          <a:spcPct val="0"/>
        </a:spcAft>
        <a:defRPr sz="4400">
          <a:solidFill>
            <a:srgbClr val="003366"/>
          </a:solidFill>
          <a:latin typeface="Calibri" pitchFamily="34" charset="0"/>
          <a:ea typeface="ヒラギノ角ゴ Pro W3" pitchFamily="-110" charset="-128"/>
          <a:cs typeface="Calibri" pitchFamily="34" charset="0"/>
        </a:defRPr>
      </a:lvl5pPr>
      <a:lvl6pPr marL="457200" algn="ctr" rtl="0" fontAlgn="base">
        <a:spcBef>
          <a:spcPct val="0"/>
        </a:spcBef>
        <a:spcAft>
          <a:spcPct val="0"/>
        </a:spcAft>
        <a:defRPr sz="4400">
          <a:solidFill>
            <a:srgbClr val="003366"/>
          </a:solidFill>
          <a:latin typeface="Arial" pitchFamily="-110" charset="0"/>
        </a:defRPr>
      </a:lvl6pPr>
      <a:lvl7pPr marL="914400" algn="ctr" rtl="0" fontAlgn="base">
        <a:spcBef>
          <a:spcPct val="0"/>
        </a:spcBef>
        <a:spcAft>
          <a:spcPct val="0"/>
        </a:spcAft>
        <a:defRPr sz="4400">
          <a:solidFill>
            <a:srgbClr val="003366"/>
          </a:solidFill>
          <a:latin typeface="Arial" pitchFamily="-110" charset="0"/>
        </a:defRPr>
      </a:lvl7pPr>
      <a:lvl8pPr marL="1371600" algn="ctr" rtl="0" fontAlgn="base">
        <a:spcBef>
          <a:spcPct val="0"/>
        </a:spcBef>
        <a:spcAft>
          <a:spcPct val="0"/>
        </a:spcAft>
        <a:defRPr sz="4400">
          <a:solidFill>
            <a:srgbClr val="003366"/>
          </a:solidFill>
          <a:latin typeface="Arial" pitchFamily="-110" charset="0"/>
        </a:defRPr>
      </a:lvl8pPr>
      <a:lvl9pPr marL="1828800" algn="ctr" rtl="0" fontAlgn="base">
        <a:spcBef>
          <a:spcPct val="0"/>
        </a:spcBef>
        <a:spcAft>
          <a:spcPct val="0"/>
        </a:spcAft>
        <a:defRPr sz="4400">
          <a:solidFill>
            <a:srgbClr val="003366"/>
          </a:solidFill>
          <a:latin typeface="Arial" pitchFamily="-110" charset="0"/>
        </a:defRPr>
      </a:lvl9pPr>
    </p:titleStyle>
    <p:body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3" descr="W:\Pressestelle\01_Corporate Design\_Logos\UKL_und_Claim\finales Logo\finales Logo\jpg\UKL_Marke mit claim_4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4513" y="122238"/>
            <a:ext cx="21304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body" idx="1"/>
          </p:nvPr>
        </p:nvSpPr>
        <p:spPr bwMode="auto">
          <a:xfrm>
            <a:off x="119063" y="1035050"/>
            <a:ext cx="8840787" cy="53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Text (Arial 26)</a:t>
            </a:r>
          </a:p>
          <a:p>
            <a:pPr lvl="1"/>
            <a:r>
              <a:rPr lang="en-US" altLang="en-US" smtClean="0"/>
              <a:t>2nd level text (Arial 24)</a:t>
            </a:r>
          </a:p>
          <a:p>
            <a:pPr lvl="2"/>
            <a:r>
              <a:rPr lang="en-US" altLang="en-US" smtClean="0"/>
              <a:t>3rd level text (Arial 18)</a:t>
            </a:r>
          </a:p>
          <a:p>
            <a:pPr lvl="3"/>
            <a:r>
              <a:rPr lang="en-US" altLang="en-US" smtClean="0"/>
              <a:t>4th level text (Arial 16)</a:t>
            </a:r>
          </a:p>
        </p:txBody>
      </p:sp>
      <p:sp>
        <p:nvSpPr>
          <p:cNvPr id="297987" name="Rectangle 3"/>
          <p:cNvSpPr>
            <a:spLocks noGrp="1" noChangeArrowheads="1"/>
          </p:cNvSpPr>
          <p:nvPr>
            <p:ph type="title"/>
          </p:nvPr>
        </p:nvSpPr>
        <p:spPr bwMode="gray">
          <a:xfrm>
            <a:off x="107950" y="0"/>
            <a:ext cx="6696075" cy="836613"/>
          </a:xfrm>
          <a:prstGeom prst="rect">
            <a:avLst/>
          </a:prstGeom>
          <a:noFill/>
          <a:ln>
            <a:noFill/>
          </a:ln>
          <a:effectLst/>
          <a:extLst/>
        </p:spPr>
        <p:txBody>
          <a:bodyPr vert="horz" wrap="square" lIns="0" tIns="0" rIns="0" bIns="0" numCol="1" anchor="ctr" anchorCtr="0" compatLnSpc="1">
            <a:prstTxWarp prst="textNoShape">
              <a:avLst/>
            </a:prstTxWarp>
          </a:bodyPr>
          <a:lstStyle/>
          <a:p>
            <a:pPr lvl="0"/>
            <a:r>
              <a:rPr lang="en-US" altLang="en-US" smtClean="0"/>
              <a:t>Headline (Arial Black 22pt.)</a:t>
            </a:r>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Lst>
  <p:transition>
    <p:fade/>
  </p:transition>
  <p:timing>
    <p:tnLst>
      <p:par>
        <p:cTn id="1" dur="indefinite" restart="never" nodeType="tmRoot"/>
      </p:par>
    </p:tnLst>
  </p:timing>
  <p:hf hdr="0" dt="0"/>
  <p:txStyles>
    <p:titleStyle>
      <a:lvl1pPr marL="87313" algn="l" rtl="0" eaLnBrk="0" fontAlgn="base" hangingPunct="0">
        <a:spcBef>
          <a:spcPct val="0"/>
        </a:spcBef>
        <a:spcAft>
          <a:spcPct val="0"/>
        </a:spcAft>
        <a:defRPr sz="2000" b="1">
          <a:solidFill>
            <a:srgbClr val="008AC9"/>
          </a:solidFill>
          <a:effectLst>
            <a:outerShdw blurRad="38100" dist="38100" dir="2700000" algn="tl">
              <a:srgbClr val="C0C0C0"/>
            </a:outerShdw>
          </a:effectLst>
          <a:latin typeface="+mj-lt"/>
          <a:ea typeface="+mj-ea"/>
          <a:cs typeface="+mj-cs"/>
        </a:defRPr>
      </a:lvl1pPr>
      <a:lvl2pPr marL="87313" algn="l" rtl="0" eaLnBrk="0" fontAlgn="base" hangingPunct="0">
        <a:spcBef>
          <a:spcPct val="0"/>
        </a:spcBef>
        <a:spcAft>
          <a:spcPct val="0"/>
        </a:spcAft>
        <a:defRPr sz="2000" b="1">
          <a:solidFill>
            <a:srgbClr val="008AC9"/>
          </a:solidFill>
          <a:effectLst>
            <a:outerShdw blurRad="38100" dist="38100" dir="2700000" algn="tl">
              <a:srgbClr val="C0C0C0"/>
            </a:outerShdw>
          </a:effectLst>
          <a:latin typeface="Arial" charset="0"/>
        </a:defRPr>
      </a:lvl2pPr>
      <a:lvl3pPr marL="87313" algn="l" rtl="0" eaLnBrk="0" fontAlgn="base" hangingPunct="0">
        <a:spcBef>
          <a:spcPct val="0"/>
        </a:spcBef>
        <a:spcAft>
          <a:spcPct val="0"/>
        </a:spcAft>
        <a:defRPr sz="2000" b="1">
          <a:solidFill>
            <a:srgbClr val="008AC9"/>
          </a:solidFill>
          <a:effectLst>
            <a:outerShdw blurRad="38100" dist="38100" dir="2700000" algn="tl">
              <a:srgbClr val="C0C0C0"/>
            </a:outerShdw>
          </a:effectLst>
          <a:latin typeface="Arial" charset="0"/>
        </a:defRPr>
      </a:lvl3pPr>
      <a:lvl4pPr marL="87313" algn="l" rtl="0" eaLnBrk="0" fontAlgn="base" hangingPunct="0">
        <a:spcBef>
          <a:spcPct val="0"/>
        </a:spcBef>
        <a:spcAft>
          <a:spcPct val="0"/>
        </a:spcAft>
        <a:defRPr sz="2000" b="1">
          <a:solidFill>
            <a:srgbClr val="008AC9"/>
          </a:solidFill>
          <a:effectLst>
            <a:outerShdw blurRad="38100" dist="38100" dir="2700000" algn="tl">
              <a:srgbClr val="C0C0C0"/>
            </a:outerShdw>
          </a:effectLst>
          <a:latin typeface="Arial" charset="0"/>
        </a:defRPr>
      </a:lvl4pPr>
      <a:lvl5pPr marL="87313" algn="l" rtl="0" eaLnBrk="0" fontAlgn="base" hangingPunct="0">
        <a:spcBef>
          <a:spcPct val="0"/>
        </a:spcBef>
        <a:spcAft>
          <a:spcPct val="0"/>
        </a:spcAft>
        <a:defRPr sz="2000" b="1">
          <a:solidFill>
            <a:srgbClr val="008AC9"/>
          </a:solidFill>
          <a:effectLst>
            <a:outerShdw blurRad="38100" dist="38100" dir="2700000" algn="tl">
              <a:srgbClr val="C0C0C0"/>
            </a:outerShdw>
          </a:effectLst>
          <a:latin typeface="Arial" charset="0"/>
        </a:defRPr>
      </a:lvl5pPr>
      <a:lvl6pPr marL="544513" algn="l" rtl="0" eaLnBrk="1" fontAlgn="base" hangingPunct="1">
        <a:spcBef>
          <a:spcPct val="0"/>
        </a:spcBef>
        <a:spcAft>
          <a:spcPct val="0"/>
        </a:spcAft>
        <a:defRPr sz="2000" b="1">
          <a:solidFill>
            <a:srgbClr val="008AC9"/>
          </a:solidFill>
          <a:effectLst>
            <a:outerShdw blurRad="38100" dist="38100" dir="2700000" algn="tl">
              <a:srgbClr val="C0C0C0"/>
            </a:outerShdw>
          </a:effectLst>
          <a:latin typeface="Arial" charset="0"/>
        </a:defRPr>
      </a:lvl6pPr>
      <a:lvl7pPr marL="1001713" algn="l" rtl="0" eaLnBrk="1" fontAlgn="base" hangingPunct="1">
        <a:spcBef>
          <a:spcPct val="0"/>
        </a:spcBef>
        <a:spcAft>
          <a:spcPct val="0"/>
        </a:spcAft>
        <a:defRPr sz="2000" b="1">
          <a:solidFill>
            <a:srgbClr val="008AC9"/>
          </a:solidFill>
          <a:effectLst>
            <a:outerShdw blurRad="38100" dist="38100" dir="2700000" algn="tl">
              <a:srgbClr val="C0C0C0"/>
            </a:outerShdw>
          </a:effectLst>
          <a:latin typeface="Arial" charset="0"/>
        </a:defRPr>
      </a:lvl7pPr>
      <a:lvl8pPr marL="1458913" algn="l" rtl="0" eaLnBrk="1" fontAlgn="base" hangingPunct="1">
        <a:spcBef>
          <a:spcPct val="0"/>
        </a:spcBef>
        <a:spcAft>
          <a:spcPct val="0"/>
        </a:spcAft>
        <a:defRPr sz="2000" b="1">
          <a:solidFill>
            <a:srgbClr val="008AC9"/>
          </a:solidFill>
          <a:effectLst>
            <a:outerShdw blurRad="38100" dist="38100" dir="2700000" algn="tl">
              <a:srgbClr val="C0C0C0"/>
            </a:outerShdw>
          </a:effectLst>
          <a:latin typeface="Arial" charset="0"/>
        </a:defRPr>
      </a:lvl8pPr>
      <a:lvl9pPr marL="1916113" algn="l" rtl="0" eaLnBrk="1" fontAlgn="base" hangingPunct="1">
        <a:spcBef>
          <a:spcPct val="0"/>
        </a:spcBef>
        <a:spcAft>
          <a:spcPct val="0"/>
        </a:spcAft>
        <a:defRPr sz="2000" b="1">
          <a:solidFill>
            <a:srgbClr val="008AC9"/>
          </a:solidFill>
          <a:effectLst>
            <a:outerShdw blurRad="38100" dist="38100" dir="2700000" algn="tl">
              <a:srgbClr val="C0C0C0"/>
            </a:outerShdw>
          </a:effectLst>
          <a:latin typeface="Arial" charset="0"/>
        </a:defRPr>
      </a:lvl9pPr>
    </p:titleStyle>
    <p:bodyStyle>
      <a:lvl1pPr marL="355600" indent="-355600" algn="l" rtl="0" eaLnBrk="0" fontAlgn="base" hangingPunct="0">
        <a:spcBef>
          <a:spcPct val="50000"/>
        </a:spcBef>
        <a:spcAft>
          <a:spcPct val="0"/>
        </a:spcAft>
        <a:buClr>
          <a:srgbClr val="007CBB"/>
        </a:buClr>
        <a:buBlip>
          <a:blip r:embed="rId6"/>
        </a:buBlip>
        <a:defRPr sz="2600">
          <a:solidFill>
            <a:schemeClr val="tx1"/>
          </a:solidFill>
          <a:latin typeface="+mn-lt"/>
          <a:ea typeface="+mn-ea"/>
          <a:cs typeface="+mn-cs"/>
        </a:defRPr>
      </a:lvl1pPr>
      <a:lvl2pPr marL="901700" indent="-366713" algn="l" rtl="0" eaLnBrk="0" fontAlgn="base" hangingPunct="0">
        <a:spcBef>
          <a:spcPct val="50000"/>
        </a:spcBef>
        <a:spcAft>
          <a:spcPct val="0"/>
        </a:spcAft>
        <a:buClr>
          <a:srgbClr val="007CBB"/>
        </a:buClr>
        <a:buSzPct val="120000"/>
        <a:buChar char="•"/>
        <a:defRPr sz="2600">
          <a:solidFill>
            <a:schemeClr val="tx1"/>
          </a:solidFill>
          <a:latin typeface="+mn-lt"/>
        </a:defRPr>
      </a:lvl2pPr>
      <a:lvl3pPr marL="1435100" indent="-354013" algn="l" rtl="0" eaLnBrk="0" fontAlgn="base" hangingPunct="0">
        <a:spcBef>
          <a:spcPct val="20000"/>
        </a:spcBef>
        <a:spcAft>
          <a:spcPct val="0"/>
        </a:spcAft>
        <a:buClr>
          <a:srgbClr val="007CBB"/>
        </a:buClr>
        <a:buChar char="–"/>
        <a:defRPr sz="2400">
          <a:solidFill>
            <a:schemeClr val="tx1"/>
          </a:solidFill>
          <a:latin typeface="+mn-lt"/>
        </a:defRPr>
      </a:lvl3pPr>
      <a:lvl4pPr marL="1881188" indent="-228600" algn="l" rtl="0" eaLnBrk="0" fontAlgn="base" hangingPunct="0">
        <a:spcBef>
          <a:spcPct val="20000"/>
        </a:spcBef>
        <a:spcAft>
          <a:spcPct val="0"/>
        </a:spcAft>
        <a:buClr>
          <a:srgbClr val="007CBB"/>
        </a:buClr>
        <a:buChar char="•"/>
        <a:defRPr>
          <a:solidFill>
            <a:schemeClr val="tx1"/>
          </a:solidFill>
          <a:latin typeface="+mn-lt"/>
        </a:defRPr>
      </a:lvl4pPr>
      <a:lvl5pPr marL="2339975" indent="-228600" algn="l" rtl="0" eaLnBrk="0" fontAlgn="base" hangingPunct="0">
        <a:spcBef>
          <a:spcPct val="20000"/>
        </a:spcBef>
        <a:spcAft>
          <a:spcPct val="0"/>
        </a:spcAft>
        <a:buChar char="»"/>
        <a:defRPr>
          <a:solidFill>
            <a:schemeClr val="tx1"/>
          </a:solidFill>
          <a:latin typeface="+mn-lt"/>
        </a:defRPr>
      </a:lvl5pPr>
      <a:lvl6pPr marL="2797175" indent="-228600" algn="l" rtl="0" eaLnBrk="1" fontAlgn="base" hangingPunct="1">
        <a:spcBef>
          <a:spcPct val="20000"/>
        </a:spcBef>
        <a:spcAft>
          <a:spcPct val="0"/>
        </a:spcAft>
        <a:buChar char="»"/>
        <a:defRPr>
          <a:solidFill>
            <a:schemeClr val="tx1"/>
          </a:solidFill>
          <a:latin typeface="+mn-lt"/>
        </a:defRPr>
      </a:lvl6pPr>
      <a:lvl7pPr marL="3254375" indent="-228600" algn="l" rtl="0" eaLnBrk="1" fontAlgn="base" hangingPunct="1">
        <a:spcBef>
          <a:spcPct val="20000"/>
        </a:spcBef>
        <a:spcAft>
          <a:spcPct val="0"/>
        </a:spcAft>
        <a:buChar char="»"/>
        <a:defRPr>
          <a:solidFill>
            <a:schemeClr val="tx1"/>
          </a:solidFill>
          <a:latin typeface="+mn-lt"/>
        </a:defRPr>
      </a:lvl7pPr>
      <a:lvl8pPr marL="3711575" indent="-228600" algn="l" rtl="0" eaLnBrk="1" fontAlgn="base" hangingPunct="1">
        <a:spcBef>
          <a:spcPct val="20000"/>
        </a:spcBef>
        <a:spcAft>
          <a:spcPct val="0"/>
        </a:spcAft>
        <a:buChar char="»"/>
        <a:defRPr>
          <a:solidFill>
            <a:schemeClr val="tx1"/>
          </a:solidFill>
          <a:latin typeface="+mn-lt"/>
        </a:defRPr>
      </a:lvl8pPr>
      <a:lvl9pPr marL="4168775" indent="-228600" algn="l" rtl="0" eaLnBrk="1" fontAlgn="base" hangingPunct="1">
        <a:spcBef>
          <a:spcPct val="2000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hyperlink" Target="mailto:lmu@Amgros.d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hyperlink" Target="mailto:amgros@amgros.dk"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3.xml"/><Relationship Id="rId1" Type="http://schemas.openxmlformats.org/officeDocument/2006/relationships/video" Target="file:///C:\Users\a.cheikh\Downloads\VoiceHCZ.mp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hyperlink" Target="http://i1.wp.com/hepatitis2000.org/wp-content/uploads/2014/11/Living-With-the-Hepatitis-C-Virus.jpg" TargetMode="External"/><Relationship Id="rId2" Type="http://schemas.openxmlformats.org/officeDocument/2006/relationships/notesSlide" Target="../notesSlides/notesSlide10.xml"/><Relationship Id="rId1" Type="http://schemas.openxmlformats.org/officeDocument/2006/relationships/slideLayout" Target="../slideLayouts/slideLayout28.xml"/><Relationship Id="rId5" Type="http://schemas.openxmlformats.org/officeDocument/2006/relationships/image" Target="../media/image48.jpeg"/><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9.pn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3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31.xml"/><Relationship Id="rId6" Type="http://schemas.openxmlformats.org/officeDocument/2006/relationships/diagramColors" Target="../diagrams/colors3.xml"/><Relationship Id="rId11" Type="http://schemas.openxmlformats.org/officeDocument/2006/relationships/image" Target="../media/image55.png"/><Relationship Id="rId5" Type="http://schemas.openxmlformats.org/officeDocument/2006/relationships/diagramQuickStyle" Target="../diagrams/quickStyle3.xml"/><Relationship Id="rId10" Type="http://schemas.openxmlformats.org/officeDocument/2006/relationships/image" Target="../media/image54.png"/><Relationship Id="rId4" Type="http://schemas.openxmlformats.org/officeDocument/2006/relationships/diagramLayout" Target="../diagrams/layout3.xml"/><Relationship Id="rId9" Type="http://schemas.openxmlformats.org/officeDocument/2006/relationships/image" Target="../media/image53.jpeg"/><Relationship Id="rId14" Type="http://schemas.openxmlformats.org/officeDocument/2006/relationships/image" Target="../media/image58.jpeg"/></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59.jpeg"/><Relationship Id="rId7" Type="http://schemas.openxmlformats.org/officeDocument/2006/relationships/diagramQuickStyle" Target="../diagrams/quickStyle4.xml"/><Relationship Id="rId2" Type="http://schemas.openxmlformats.org/officeDocument/2006/relationships/notesSlide" Target="../notesSlides/notesSlide14.xml"/><Relationship Id="rId1" Type="http://schemas.openxmlformats.org/officeDocument/2006/relationships/slideLayout" Target="../slideLayouts/slideLayout3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60.jpeg"/><Relationship Id="rId9" Type="http://schemas.microsoft.com/office/2007/relationships/diagramDrawing" Target="../diagrams/drawing4.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4.jpe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36.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jpe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33.xml.rels><?xml version="1.0" encoding="UTF-8" standalone="yes"?>
<Relationships xmlns="http://schemas.openxmlformats.org/package/2006/relationships"><Relationship Id="rId8" Type="http://schemas.openxmlformats.org/officeDocument/2006/relationships/image" Target="../media/image80.emf"/><Relationship Id="rId3" Type="http://schemas.openxmlformats.org/officeDocument/2006/relationships/notesSlide" Target="../notesSlides/notesSlide18.xml"/><Relationship Id="rId7" Type="http://schemas.openxmlformats.org/officeDocument/2006/relationships/image" Target="../media/image79.png"/><Relationship Id="rId2" Type="http://schemas.openxmlformats.org/officeDocument/2006/relationships/slideLayout" Target="../slideLayouts/slideLayout37.xml"/><Relationship Id="rId1" Type="http://schemas.openxmlformats.org/officeDocument/2006/relationships/vmlDrawing" Target="../drawings/vmlDrawing1.vml"/><Relationship Id="rId6" Type="http://schemas.openxmlformats.org/officeDocument/2006/relationships/oleObject" Target="../embeddings/Microsoft_Excel_97-2003_Worksheet2.xls"/><Relationship Id="rId11" Type="http://schemas.openxmlformats.org/officeDocument/2006/relationships/image" Target="../media/image83.png"/><Relationship Id="rId5" Type="http://schemas.openxmlformats.org/officeDocument/2006/relationships/image" Target="../media/image78.png"/><Relationship Id="rId10" Type="http://schemas.openxmlformats.org/officeDocument/2006/relationships/image" Target="../media/image82.png"/><Relationship Id="rId4" Type="http://schemas.openxmlformats.org/officeDocument/2006/relationships/oleObject" Target="../embeddings/Microsoft_Excel_97-2003_Worksheet1.xls"/><Relationship Id="rId9" Type="http://schemas.openxmlformats.org/officeDocument/2006/relationships/image" Target="../media/image81.png"/></Relationships>
</file>

<file path=ppt/slides/_rels/slide3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64.jpeg"/><Relationship Id="rId7"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38.xml"/><Relationship Id="rId6" Type="http://schemas.openxmlformats.org/officeDocument/2006/relationships/image" Target="../media/image86.jpeg"/><Relationship Id="rId11" Type="http://schemas.openxmlformats.org/officeDocument/2006/relationships/image" Target="../media/image90.png"/><Relationship Id="rId5" Type="http://schemas.openxmlformats.org/officeDocument/2006/relationships/image" Target="../media/image85.png"/><Relationship Id="rId10" Type="http://schemas.openxmlformats.org/officeDocument/2006/relationships/image" Target="../media/image89.png"/><Relationship Id="rId4" Type="http://schemas.openxmlformats.org/officeDocument/2006/relationships/image" Target="../media/image84.png"/><Relationship Id="rId9" Type="http://schemas.openxmlformats.org/officeDocument/2006/relationships/image" Target="../media/image88.png"/></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64.jpeg"/><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41.xml"/><Relationship Id="rId4" Type="http://schemas.openxmlformats.org/officeDocument/2006/relationships/image" Target="../media/image95.png"/></Relationships>
</file>

<file path=ppt/slides/_rels/slide4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3.png"/><Relationship Id="rId1" Type="http://schemas.openxmlformats.org/officeDocument/2006/relationships/slideLayout" Target="../slideLayouts/slideLayout4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7.png"/></Relationships>
</file>

<file path=ppt/slides/_rels/slide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1.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Microsoft_Excel_97-2003_Worksheet3.xls"/><Relationship Id="rId2" Type="http://schemas.openxmlformats.org/officeDocument/2006/relationships/slideLayout" Target="../slideLayouts/slideLayout43.xml"/><Relationship Id="rId1" Type="http://schemas.openxmlformats.org/officeDocument/2006/relationships/vmlDrawing" Target="../drawings/vmlDrawing2.vml"/><Relationship Id="rId4" Type="http://schemas.openxmlformats.org/officeDocument/2006/relationships/image" Target="../media/image105.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Microsoft_Excel_97-2003_Worksheet4.xls"/><Relationship Id="rId2" Type="http://schemas.openxmlformats.org/officeDocument/2006/relationships/slideLayout" Target="../slideLayouts/slideLayout44.xml"/><Relationship Id="rId1" Type="http://schemas.openxmlformats.org/officeDocument/2006/relationships/vmlDrawing" Target="../drawings/vmlDrawing3.vml"/><Relationship Id="rId4" Type="http://schemas.openxmlformats.org/officeDocument/2006/relationships/image" Target="../media/image106.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7.xml"/></Relationships>
</file>

<file path=ppt/slides/_rels/slide5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09.png"/><Relationship Id="rId7" Type="http://schemas.openxmlformats.org/officeDocument/2006/relationships/diagramQuickStyle" Target="../diagrams/quickStyle5.xml"/><Relationship Id="rId2" Type="http://schemas.openxmlformats.org/officeDocument/2006/relationships/notesSlide" Target="../notesSlides/notesSlide22.xml"/><Relationship Id="rId1" Type="http://schemas.openxmlformats.org/officeDocument/2006/relationships/slideLayout" Target="../slideLayouts/slideLayout87.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10.jpeg"/><Relationship Id="rId9" Type="http://schemas.microsoft.com/office/2007/relationships/diagramDrawing" Target="../diagrams/drawing5.xml"/></Relationships>
</file>

<file path=ppt/slides/_rels/slide5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11.png"/><Relationship Id="rId7" Type="http://schemas.openxmlformats.org/officeDocument/2006/relationships/diagramColors" Target="../diagrams/colors6.xml"/><Relationship Id="rId2" Type="http://schemas.openxmlformats.org/officeDocument/2006/relationships/notesSlide" Target="../notesSlides/notesSlide23.xml"/><Relationship Id="rId1" Type="http://schemas.openxmlformats.org/officeDocument/2006/relationships/slideLayout" Target="../slideLayouts/slideLayout8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5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112.jpeg"/><Relationship Id="rId7" Type="http://schemas.openxmlformats.org/officeDocument/2006/relationships/diagramLayout" Target="../diagrams/layout7.xml"/><Relationship Id="rId2" Type="http://schemas.openxmlformats.org/officeDocument/2006/relationships/notesSlide" Target="../notesSlides/notesSlide24.xml"/><Relationship Id="rId1" Type="http://schemas.openxmlformats.org/officeDocument/2006/relationships/slideLayout" Target="../slideLayouts/slideLayout88.xml"/><Relationship Id="rId6" Type="http://schemas.openxmlformats.org/officeDocument/2006/relationships/diagramData" Target="../diagrams/data7.xml"/><Relationship Id="rId11" Type="http://schemas.openxmlformats.org/officeDocument/2006/relationships/image" Target="../media/image115.jpeg"/><Relationship Id="rId5" Type="http://schemas.openxmlformats.org/officeDocument/2006/relationships/image" Target="../media/image114.png"/><Relationship Id="rId10" Type="http://schemas.microsoft.com/office/2007/relationships/diagramDrawing" Target="../diagrams/drawing7.xml"/><Relationship Id="rId4" Type="http://schemas.openxmlformats.org/officeDocument/2006/relationships/image" Target="../media/image113.jpeg"/><Relationship Id="rId9" Type="http://schemas.openxmlformats.org/officeDocument/2006/relationships/diagramColors" Target="../diagrams/colors7.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8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5.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notesSlide" Target="../notesSlides/notesSlide26.xml"/><Relationship Id="rId7" Type="http://schemas.openxmlformats.org/officeDocument/2006/relationships/diagramData" Target="../diagrams/data9.xml"/><Relationship Id="rId2" Type="http://schemas.openxmlformats.org/officeDocument/2006/relationships/slideLayout" Target="../slideLayouts/slideLayout87.xml"/><Relationship Id="rId1" Type="http://schemas.openxmlformats.org/officeDocument/2006/relationships/vmlDrawing" Target="../drawings/vmlDrawing4.vml"/><Relationship Id="rId6" Type="http://schemas.openxmlformats.org/officeDocument/2006/relationships/image" Target="../media/image116.png"/><Relationship Id="rId11" Type="http://schemas.microsoft.com/office/2007/relationships/diagramDrawing" Target="../diagrams/drawing9.xml"/><Relationship Id="rId5" Type="http://schemas.openxmlformats.org/officeDocument/2006/relationships/oleObject" Target="../embeddings/Microsoft_Excel_Chart5.xls"/><Relationship Id="rId10" Type="http://schemas.openxmlformats.org/officeDocument/2006/relationships/diagramColors" Target="../diagrams/colors9.xml"/><Relationship Id="rId4" Type="http://schemas.openxmlformats.org/officeDocument/2006/relationships/oleObject" Target="../embeddings/oleObject1.bin"/><Relationship Id="rId9" Type="http://schemas.openxmlformats.org/officeDocument/2006/relationships/diagramQuickStyle" Target="../diagrams/quickStyle9.xml"/></Relationships>
</file>

<file path=ppt/slides/_rels/slide5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chart" Target="../charts/chart1.xml"/><Relationship Id="rId7" Type="http://schemas.openxmlformats.org/officeDocument/2006/relationships/diagramColors" Target="../diagrams/colors10.xml"/><Relationship Id="rId2" Type="http://schemas.openxmlformats.org/officeDocument/2006/relationships/notesSlide" Target="../notesSlides/notesSlide27.xml"/><Relationship Id="rId1" Type="http://schemas.openxmlformats.org/officeDocument/2006/relationships/slideLayout" Target="../slideLayouts/slideLayout87.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57.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notesSlide" Target="../notesSlides/notesSlide28.xml"/><Relationship Id="rId7" Type="http://schemas.openxmlformats.org/officeDocument/2006/relationships/image" Target="../media/image118.png"/><Relationship Id="rId12" Type="http://schemas.microsoft.com/office/2007/relationships/diagramDrawing" Target="../diagrams/drawing11.xml"/><Relationship Id="rId2" Type="http://schemas.openxmlformats.org/officeDocument/2006/relationships/slideLayout" Target="../slideLayouts/slideLayout87.xml"/><Relationship Id="rId1" Type="http://schemas.openxmlformats.org/officeDocument/2006/relationships/vmlDrawing" Target="../drawings/vmlDrawing5.vml"/><Relationship Id="rId6" Type="http://schemas.openxmlformats.org/officeDocument/2006/relationships/image" Target="../media/image117.png"/><Relationship Id="rId11" Type="http://schemas.openxmlformats.org/officeDocument/2006/relationships/diagramColors" Target="../diagrams/colors11.xml"/><Relationship Id="rId5" Type="http://schemas.openxmlformats.org/officeDocument/2006/relationships/oleObject" Target="../embeddings/Microsoft_Excel_Chart6.xls"/><Relationship Id="rId10" Type="http://schemas.openxmlformats.org/officeDocument/2006/relationships/diagramQuickStyle" Target="../diagrams/quickStyle11.xml"/><Relationship Id="rId4" Type="http://schemas.openxmlformats.org/officeDocument/2006/relationships/oleObject" Target="../embeddings/oleObject2.bin"/><Relationship Id="rId9" Type="http://schemas.openxmlformats.org/officeDocument/2006/relationships/diagramLayout" Target="../diagrams/layout11.xml"/></Relationships>
</file>

<file path=ppt/slides/_rels/slide58.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9.xml"/><Relationship Id="rId1" Type="http://schemas.openxmlformats.org/officeDocument/2006/relationships/slideLayout" Target="../slideLayouts/slideLayout8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120.png"/></Relationships>
</file>

<file path=ppt/slides/_rels/slide5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0.xml"/><Relationship Id="rId1" Type="http://schemas.openxmlformats.org/officeDocument/2006/relationships/slideLayout" Target="../slideLayouts/slideLayout87.xml"/><Relationship Id="rId4" Type="http://schemas.openxmlformats.org/officeDocument/2006/relationships/image" Target="../media/image12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48.xml"/><Relationship Id="rId4" Type="http://schemas.openxmlformats.org/officeDocument/2006/relationships/image" Target="../media/image124.png"/></Relationships>
</file>

<file path=ppt/slides/_rels/slide6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49.xml"/></Relationships>
</file>

<file path=ppt/slides/_rels/slide6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50.xml"/><Relationship Id="rId4" Type="http://schemas.openxmlformats.org/officeDocument/2006/relationships/image" Target="../media/image128.jpeg"/></Relationships>
</file>

<file path=ppt/slides/_rels/slide6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51.xml"/></Relationships>
</file>

<file path=ppt/slides/_rels/slide6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2.xml"/></Relationships>
</file>

<file path=ppt/slides/_rels/slide6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53.xml"/></Relationships>
</file>

<file path=ppt/slides/_rels/slide6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5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59.xml"/></Relationships>
</file>

<file path=ppt/slides/_rels/slide74.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60.xml"/></Relationships>
</file>

<file path=ppt/slides/_rels/slide7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61.xml"/></Relationships>
</file>

<file path=ppt/slides/_rels/slide7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62.xml"/></Relationships>
</file>

<file path=ppt/slides/_rels/slide7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31.xml"/><Relationship Id="rId1" Type="http://schemas.openxmlformats.org/officeDocument/2006/relationships/slideLayout" Target="../slideLayouts/slideLayout63.xml"/></Relationships>
</file>

<file path=ppt/slides/_rels/slide7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64.xml"/></Relationships>
</file>

<file path=ppt/slides/_rels/slide79.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2.xml"/><Relationship Id="rId1" Type="http://schemas.openxmlformats.org/officeDocument/2006/relationships/slideLayout" Target="../slideLayouts/slideLayout65.xml"/></Relationships>
</file>

<file path=ppt/slides/_rels/slide8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3.xml"/><Relationship Id="rId1" Type="http://schemas.openxmlformats.org/officeDocument/2006/relationships/slideLayout" Target="../slideLayouts/slideLayout66.xml"/></Relationships>
</file>

<file path=ppt/slides/_rels/slide81.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67.xml"/></Relationships>
</file>

<file path=ppt/slides/_rels/slide8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68.xml"/></Relationships>
</file>

<file path=ppt/slides/_rels/slide8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69.xml"/></Relationships>
</file>

<file path=ppt/slides/_rels/slide8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1.xml"/></Relationships>
</file>

<file path=ppt/slides/_rels/slide86.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35.xml"/><Relationship Id="rId1" Type="http://schemas.openxmlformats.org/officeDocument/2006/relationships/slideLayout" Target="../slideLayouts/slideLayout72.xml"/><Relationship Id="rId5" Type="http://schemas.openxmlformats.org/officeDocument/2006/relationships/image" Target="../media/image150.jpeg"/><Relationship Id="rId4" Type="http://schemas.openxmlformats.org/officeDocument/2006/relationships/image" Target="../media/image149.jp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9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38.xml"/><Relationship Id="rId1" Type="http://schemas.openxmlformats.org/officeDocument/2006/relationships/slideLayout" Target="../slideLayouts/slideLayout7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9.xml"/></Relationships>
</file>

<file path=ppt/slides/_rels/slide94.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2" Type="http://schemas.openxmlformats.org/officeDocument/2006/relationships/notesSlide" Target="../notesSlides/notesSlide40.xml"/><Relationship Id="rId1" Type="http://schemas.openxmlformats.org/officeDocument/2006/relationships/slideLayout" Target="../slideLayouts/slideLayout80.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s>
</file>

<file path=ppt/slides/_rels/slide95.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41.xml"/><Relationship Id="rId1" Type="http://schemas.openxmlformats.org/officeDocument/2006/relationships/slideLayout" Target="../slideLayouts/slideLayout81.xml"/></Relationships>
</file>

<file path=ppt/slides/_rels/slide96.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42.xml"/><Relationship Id="rId1" Type="http://schemas.openxmlformats.org/officeDocument/2006/relationships/slideLayout" Target="../slideLayouts/slideLayout82.xml"/><Relationship Id="rId4" Type="http://schemas.openxmlformats.org/officeDocument/2006/relationships/image" Target="../media/image155.png"/></Relationships>
</file>

<file path=ppt/slides/_rels/slide9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3.xml"/><Relationship Id="rId1" Type="http://schemas.openxmlformats.org/officeDocument/2006/relationships/slideLayout" Target="../slideLayouts/slideLayout8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tka\AppData\Local\Microsoft\Windows\Temporary Internet Files\Content.IE5\E056GD8X\MM900297088[1].gif"/>
          <p:cNvPicPr>
            <a:picLocks noChangeAspect="1" noChangeArrowheads="1" noCrop="1"/>
          </p:cNvPicPr>
          <p:nvPr/>
        </p:nvPicPr>
        <p:blipFill>
          <a:blip r:embed="rId2"/>
          <a:srcRect/>
          <a:stretch>
            <a:fillRect/>
          </a:stretch>
        </p:blipFill>
        <p:spPr bwMode="auto">
          <a:xfrm>
            <a:off x="7668345" y="4842126"/>
            <a:ext cx="792088" cy="839478"/>
          </a:xfrm>
          <a:prstGeom prst="rect">
            <a:avLst/>
          </a:prstGeom>
          <a:noFill/>
        </p:spPr>
      </p:pic>
      <p:sp>
        <p:nvSpPr>
          <p:cNvPr id="3074" name="Rectangle 3"/>
          <p:cNvSpPr>
            <a:spLocks noGrp="1" noChangeArrowheads="1"/>
          </p:cNvSpPr>
          <p:nvPr>
            <p:ph type="subTitle" idx="1"/>
          </p:nvPr>
        </p:nvSpPr>
        <p:spPr/>
        <p:txBody>
          <a:bodyPr/>
          <a:lstStyle/>
          <a:p>
            <a:pPr marL="0" indent="0" eaLnBrk="1" hangingPunct="1">
              <a:buFontTx/>
              <a:buNone/>
            </a:pPr>
            <a:r>
              <a:rPr lang="en-GB" dirty="0" smtClean="0">
                <a:latin typeface="Arial" charset="0"/>
                <a:cs typeface="Arial" charset="0"/>
              </a:rPr>
              <a:t>Good Practice Initiatives </a:t>
            </a:r>
          </a:p>
          <a:p>
            <a:pPr marL="0" indent="0" eaLnBrk="1" hangingPunct="1">
              <a:buFontTx/>
              <a:buNone/>
            </a:pPr>
            <a:r>
              <a:rPr lang="en-GB" dirty="0" smtClean="0">
                <a:latin typeface="Arial" charset="0"/>
                <a:cs typeface="Arial" charset="0"/>
              </a:rPr>
              <a:t>EAHP 2016</a:t>
            </a:r>
            <a:endParaRPr lang="en-US" dirty="0" smtClean="0">
              <a:latin typeface="Arial" charset="0"/>
              <a:cs typeface="Arial" charset="0"/>
            </a:endParaRPr>
          </a:p>
        </p:txBody>
      </p:sp>
      <p:sp>
        <p:nvSpPr>
          <p:cNvPr id="4" name="Multiplicer 3"/>
          <p:cNvSpPr/>
          <p:nvPr/>
        </p:nvSpPr>
        <p:spPr bwMode="auto">
          <a:xfrm>
            <a:off x="7604720" y="4949552"/>
            <a:ext cx="1080120" cy="1152128"/>
          </a:xfrm>
          <a:prstGeom prst="mathMultiply">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da-DK" sz="2800">
              <a:solidFill>
                <a:srgbClr val="000000"/>
              </a:solidFill>
              <a:ea typeface="MS PGothic" pitchFamily="34" charset="-128"/>
            </a:endParaRPr>
          </a:p>
        </p:txBody>
      </p:sp>
      <p:cxnSp>
        <p:nvCxnSpPr>
          <p:cNvPr id="5" name="Lige forbindelse 4"/>
          <p:cNvCxnSpPr/>
          <p:nvPr/>
        </p:nvCxnSpPr>
        <p:spPr bwMode="auto">
          <a:xfrm flipV="1">
            <a:off x="7812360" y="5013207"/>
            <a:ext cx="576064" cy="576063"/>
          </a:xfrm>
          <a:prstGeom prst="line">
            <a:avLst/>
          </a:prstGeom>
          <a:noFill/>
          <a:ln w="38100" cap="flat" cmpd="sng" algn="ctr">
            <a:solidFill>
              <a:srgbClr val="FF0000"/>
            </a:solidFill>
            <a:prstDash val="solid"/>
            <a:round/>
            <a:headEnd type="none" w="med" len="med"/>
            <a:tailEnd type="none" w="med" len="med"/>
          </a:ln>
          <a:effectLst/>
        </p:spPr>
      </p:cxnSp>
      <p:cxnSp>
        <p:nvCxnSpPr>
          <p:cNvPr id="6" name="Lige forbindelse 5"/>
          <p:cNvCxnSpPr/>
          <p:nvPr/>
        </p:nvCxnSpPr>
        <p:spPr bwMode="auto">
          <a:xfrm>
            <a:off x="7812360" y="5013176"/>
            <a:ext cx="576064" cy="576064"/>
          </a:xfrm>
          <a:prstGeom prst="line">
            <a:avLst/>
          </a:prstGeom>
          <a:noFill/>
          <a:ln w="38100" cap="flat" cmpd="sng" algn="ctr">
            <a:solidFill>
              <a:srgbClr val="FF0000"/>
            </a:solidFill>
            <a:prstDash val="solid"/>
            <a:round/>
            <a:headEnd type="none" w="med" len="med"/>
            <a:tailEnd type="none" w="med" len="med"/>
          </a:ln>
          <a:effectLst/>
        </p:spPr>
      </p:cxnSp>
      <p:sp>
        <p:nvSpPr>
          <p:cNvPr id="8" name="Multiplicer 7"/>
          <p:cNvSpPr/>
          <p:nvPr/>
        </p:nvSpPr>
        <p:spPr bwMode="auto">
          <a:xfrm>
            <a:off x="7604721" y="5093568"/>
            <a:ext cx="1224136" cy="936104"/>
          </a:xfrm>
          <a:prstGeom prst="mathMultiply">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da-DK" sz="2800">
              <a:solidFill>
                <a:srgbClr val="000000"/>
              </a:solidFill>
              <a:ea typeface="MS PGothic"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6588225" y="6019800"/>
            <a:ext cx="1946176" cy="431800"/>
          </a:xfrm>
        </p:spPr>
        <p:txBody>
          <a:bodyPr/>
          <a:lstStyle/>
          <a:p>
            <a:pPr eaLnBrk="1" hangingPunct="1"/>
            <a:r>
              <a:rPr lang="en-GB" dirty="0" smtClean="0">
                <a:latin typeface="Arial" charset="0"/>
                <a:cs typeface="Arial" charset="0"/>
              </a:rPr>
              <a:t>GPI Session </a:t>
            </a:r>
            <a:r>
              <a:rPr lang="en-GB" dirty="0" smtClean="0">
                <a:latin typeface="Arial" charset="0"/>
                <a:cs typeface="Arial" charset="0"/>
              </a:rPr>
              <a:t>2016</a:t>
            </a:r>
            <a:r>
              <a:rPr lang="en-US" dirty="0" smtClean="0">
                <a:latin typeface="Arial" charset="0"/>
                <a:cs typeface="Arial" charset="0"/>
              </a:rPr>
              <a:t/>
            </a:r>
            <a:br>
              <a:rPr lang="en-US" dirty="0" smtClean="0">
                <a:latin typeface="Arial" charset="0"/>
                <a:cs typeface="Arial" charset="0"/>
              </a:rPr>
            </a:br>
            <a:endParaRPr lang="en-US" dirty="0" smtClean="0">
              <a:latin typeface="Arial" charset="0"/>
              <a:cs typeface="Arial" charset="0"/>
            </a:endParaRPr>
          </a:p>
        </p:txBody>
      </p:sp>
      <p:sp>
        <p:nvSpPr>
          <p:cNvPr id="4099" name="Inhaltsplatzhalter 2"/>
          <p:cNvSpPr>
            <a:spLocks noGrp="1"/>
          </p:cNvSpPr>
          <p:nvPr>
            <p:ph idx="1"/>
          </p:nvPr>
        </p:nvSpPr>
        <p:spPr>
          <a:xfrm>
            <a:off x="827585" y="1268760"/>
            <a:ext cx="8135937" cy="4419600"/>
          </a:xfrm>
        </p:spPr>
        <p:txBody>
          <a:bodyPr/>
          <a:lstStyle/>
          <a:p>
            <a:pPr eaLnBrk="1" hangingPunct="1"/>
            <a:r>
              <a:rPr lang="en-GB" sz="2200" i="1" dirty="0" smtClean="0">
                <a:latin typeface="Arial" charset="0"/>
                <a:cs typeface="Arial" charset="0"/>
              </a:rPr>
              <a:t>Introductory Statements and Governance</a:t>
            </a:r>
          </a:p>
          <a:p>
            <a:pPr eaLnBrk="1" hangingPunct="1"/>
            <a:endParaRPr lang="en-GB" sz="2200" i="1" dirty="0" smtClean="0">
              <a:latin typeface="Arial" charset="0"/>
              <a:cs typeface="Arial" charset="0"/>
            </a:endParaRPr>
          </a:p>
          <a:p>
            <a:pPr eaLnBrk="1" hangingPunct="1"/>
            <a:r>
              <a:rPr lang="en-GB" sz="2200" i="1" dirty="0" smtClean="0">
                <a:latin typeface="Arial" charset="0"/>
                <a:cs typeface="Arial" charset="0"/>
              </a:rPr>
              <a:t>Selection, Procurement and Distribution</a:t>
            </a:r>
          </a:p>
          <a:p>
            <a:pPr eaLnBrk="1" hangingPunct="1"/>
            <a:endParaRPr lang="en-GB" sz="2200" i="1" dirty="0" smtClean="0">
              <a:latin typeface="Arial" charset="0"/>
              <a:cs typeface="Arial" charset="0"/>
            </a:endParaRPr>
          </a:p>
          <a:p>
            <a:pPr eaLnBrk="1" hangingPunct="1"/>
            <a:r>
              <a:rPr lang="en-GB" sz="2200" i="1" dirty="0" smtClean="0">
                <a:latin typeface="Arial" charset="0"/>
                <a:cs typeface="Arial" charset="0"/>
              </a:rPr>
              <a:t>Production and Compounding</a:t>
            </a:r>
          </a:p>
          <a:p>
            <a:pPr eaLnBrk="1" hangingPunct="1"/>
            <a:endParaRPr lang="en-GB" sz="2200" i="1" dirty="0" smtClean="0">
              <a:latin typeface="Arial" charset="0"/>
              <a:cs typeface="Arial" charset="0"/>
            </a:endParaRPr>
          </a:p>
          <a:p>
            <a:pPr eaLnBrk="1" hangingPunct="1"/>
            <a:r>
              <a:rPr lang="en-GB" sz="2200" i="1" dirty="0" smtClean="0">
                <a:latin typeface="Arial" charset="0"/>
                <a:cs typeface="Arial" charset="0"/>
              </a:rPr>
              <a:t>Clinical  Pharmacy Services</a:t>
            </a:r>
          </a:p>
          <a:p>
            <a:pPr eaLnBrk="1" hangingPunct="1"/>
            <a:endParaRPr lang="en-GB" sz="2200" i="1" dirty="0" smtClean="0">
              <a:latin typeface="Arial" charset="0"/>
              <a:cs typeface="Arial" charset="0"/>
            </a:endParaRPr>
          </a:p>
          <a:p>
            <a:pPr eaLnBrk="1" hangingPunct="1"/>
            <a:r>
              <a:rPr lang="en-GB" sz="2200" i="1" dirty="0" smtClean="0">
                <a:latin typeface="Arial" charset="0"/>
                <a:cs typeface="Arial" charset="0"/>
              </a:rPr>
              <a:t>Patient Safety and Quality Assurance</a:t>
            </a:r>
          </a:p>
          <a:p>
            <a:pPr eaLnBrk="1" hangingPunct="1"/>
            <a:endParaRPr lang="en-GB" sz="2200" i="1" dirty="0" smtClean="0">
              <a:latin typeface="Arial" charset="0"/>
              <a:cs typeface="Arial" charset="0"/>
            </a:endParaRPr>
          </a:p>
          <a:p>
            <a:pPr eaLnBrk="1" hangingPunct="1"/>
            <a:r>
              <a:rPr lang="en-GB" sz="2200" i="1" dirty="0" smtClean="0">
                <a:latin typeface="Arial" charset="0"/>
                <a:cs typeface="Arial" charset="0"/>
              </a:rPr>
              <a:t>Education and Research</a:t>
            </a:r>
            <a:endParaRPr lang="en-US" sz="2200" i="1" dirty="0" smtClean="0">
              <a:latin typeface="Arial" charset="0"/>
              <a:cs typeface="Arial" charset="0"/>
            </a:endParaRPr>
          </a:p>
        </p:txBody>
      </p:sp>
      <p:sp>
        <p:nvSpPr>
          <p:cNvPr id="4100" name="Foliennummernplatzhalt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aramond" pitchFamily="18" charset="0"/>
                <a:ea typeface="MS PGothic" pitchFamily="34" charset="-128"/>
              </a:defRPr>
            </a:lvl1pPr>
            <a:lvl2pPr marL="742950" indent="-285750" eaLnBrk="0" hangingPunct="0">
              <a:defRPr sz="2800">
                <a:solidFill>
                  <a:schemeClr val="tx1"/>
                </a:solidFill>
                <a:latin typeface="Garamond" pitchFamily="18" charset="0"/>
                <a:ea typeface="MS PGothic" pitchFamily="34" charset="-128"/>
              </a:defRPr>
            </a:lvl2pPr>
            <a:lvl3pPr marL="1143000" indent="-228600" eaLnBrk="0" hangingPunct="0">
              <a:defRPr sz="2800">
                <a:solidFill>
                  <a:schemeClr val="tx1"/>
                </a:solidFill>
                <a:latin typeface="Garamond" pitchFamily="18" charset="0"/>
                <a:ea typeface="MS PGothic" pitchFamily="34" charset="-128"/>
              </a:defRPr>
            </a:lvl3pPr>
            <a:lvl4pPr marL="1600200" indent="-228600" eaLnBrk="0" hangingPunct="0">
              <a:defRPr sz="2800">
                <a:solidFill>
                  <a:schemeClr val="tx1"/>
                </a:solidFill>
                <a:latin typeface="Garamond" pitchFamily="18" charset="0"/>
                <a:ea typeface="MS PGothic" pitchFamily="34" charset="-128"/>
              </a:defRPr>
            </a:lvl4pPr>
            <a:lvl5pPr marL="2057400" indent="-228600" eaLnBrk="0" hangingPunct="0">
              <a:defRPr sz="2800">
                <a:solidFill>
                  <a:schemeClr val="tx1"/>
                </a:solidFill>
                <a:latin typeface="Garamond" pitchFamily="18" charset="0"/>
                <a:ea typeface="MS PGothic" pitchFamily="34" charset="-128"/>
              </a:defRPr>
            </a:lvl5pPr>
            <a:lvl6pPr marL="2514600" indent="-228600" eaLnBrk="0" fontAlgn="base" hangingPunct="0">
              <a:spcBef>
                <a:spcPct val="20000"/>
              </a:spcBef>
              <a:spcAft>
                <a:spcPct val="0"/>
              </a:spcAft>
              <a:defRPr sz="2800">
                <a:solidFill>
                  <a:schemeClr val="tx1"/>
                </a:solidFill>
                <a:latin typeface="Garamond" pitchFamily="18" charset="0"/>
                <a:ea typeface="MS PGothic" pitchFamily="34" charset="-128"/>
              </a:defRPr>
            </a:lvl6pPr>
            <a:lvl7pPr marL="2971800" indent="-228600" eaLnBrk="0" fontAlgn="base" hangingPunct="0">
              <a:spcBef>
                <a:spcPct val="20000"/>
              </a:spcBef>
              <a:spcAft>
                <a:spcPct val="0"/>
              </a:spcAft>
              <a:defRPr sz="2800">
                <a:solidFill>
                  <a:schemeClr val="tx1"/>
                </a:solidFill>
                <a:latin typeface="Garamond" pitchFamily="18" charset="0"/>
                <a:ea typeface="MS PGothic" pitchFamily="34" charset="-128"/>
              </a:defRPr>
            </a:lvl7pPr>
            <a:lvl8pPr marL="3429000" indent="-228600" eaLnBrk="0" fontAlgn="base" hangingPunct="0">
              <a:spcBef>
                <a:spcPct val="20000"/>
              </a:spcBef>
              <a:spcAft>
                <a:spcPct val="0"/>
              </a:spcAft>
              <a:defRPr sz="2800">
                <a:solidFill>
                  <a:schemeClr val="tx1"/>
                </a:solidFill>
                <a:latin typeface="Garamond" pitchFamily="18" charset="0"/>
                <a:ea typeface="MS PGothic" pitchFamily="34" charset="-128"/>
              </a:defRPr>
            </a:lvl8pPr>
            <a:lvl9pPr marL="3886200" indent="-228600" eaLnBrk="0" fontAlgn="base" hangingPunct="0">
              <a:spcBef>
                <a:spcPct val="20000"/>
              </a:spcBef>
              <a:spcAft>
                <a:spcPct val="0"/>
              </a:spcAft>
              <a:defRPr sz="2800">
                <a:solidFill>
                  <a:schemeClr val="tx1"/>
                </a:solidFill>
                <a:latin typeface="Garamond" pitchFamily="18" charset="0"/>
                <a:ea typeface="MS PGothic" pitchFamily="34" charset="-128"/>
              </a:defRPr>
            </a:lvl9pPr>
          </a:lstStyle>
          <a:p>
            <a:pPr eaLnBrk="1" hangingPunct="1"/>
            <a:fld id="{B1CF47DF-2586-40B8-A4CF-F0393EA3D0E5}" type="slidenum">
              <a:rPr lang="de-DE" sz="1200">
                <a:solidFill>
                  <a:srgbClr val="165788"/>
                </a:solidFill>
                <a:latin typeface="Arial" charset="0"/>
                <a:cs typeface="Arial" charset="0"/>
              </a:rPr>
              <a:pPr eaLnBrk="1" hangingPunct="1"/>
              <a:t>1</a:t>
            </a:fld>
            <a:endParaRPr lang="de-DE" sz="1200">
              <a:solidFill>
                <a:srgbClr val="165788"/>
              </a:solidFill>
              <a:latin typeface="Arial" charset="0"/>
              <a:cs typeface="Arial" charset="0"/>
            </a:endParaRPr>
          </a:p>
        </p:txBody>
      </p:sp>
      <p:sp>
        <p:nvSpPr>
          <p:cNvPr id="2" name="TextBox 1"/>
          <p:cNvSpPr txBox="1"/>
          <p:nvPr/>
        </p:nvSpPr>
        <p:spPr>
          <a:xfrm>
            <a:off x="611560" y="404666"/>
            <a:ext cx="8136904" cy="1163395"/>
          </a:xfrm>
          <a:prstGeom prst="rect">
            <a:avLst/>
          </a:prstGeom>
          <a:noFill/>
        </p:spPr>
        <p:txBody>
          <a:bodyPr wrap="square" rtlCol="0">
            <a:spAutoFit/>
          </a:bodyPr>
          <a:lstStyle/>
          <a:p>
            <a:pPr algn="ctr" fontAlgn="base">
              <a:spcBef>
                <a:spcPct val="20000"/>
              </a:spcBef>
              <a:spcAft>
                <a:spcPct val="0"/>
              </a:spcAft>
            </a:pPr>
            <a:r>
              <a:rPr lang="en-US" sz="3600" b="1" dirty="0" smtClean="0">
                <a:solidFill>
                  <a:srgbClr val="004179"/>
                </a:solidFill>
                <a:latin typeface="Arial" pitchFamily="34" charset="0"/>
                <a:ea typeface="MS PGothic" pitchFamily="34" charset="-128"/>
                <a:cs typeface="Arial" pitchFamily="34" charset="0"/>
              </a:rPr>
              <a:t>The 6 overall EAHP Statements </a:t>
            </a:r>
            <a:r>
              <a:rPr lang="en-US" sz="3600" b="1" dirty="0" smtClean="0">
                <a:solidFill>
                  <a:srgbClr val="004179"/>
                </a:solidFill>
                <a:latin typeface="Arial" pitchFamily="34" charset="0"/>
                <a:ea typeface="MS PGothic" pitchFamily="34" charset="-128"/>
                <a:cs typeface="Arial" pitchFamily="34" charset="0"/>
              </a:rPr>
              <a:t>2014</a:t>
            </a:r>
            <a:endParaRPr lang="en-US" sz="3600" b="1" dirty="0" smtClean="0">
              <a:solidFill>
                <a:srgbClr val="004179"/>
              </a:solidFill>
              <a:latin typeface="Arial" pitchFamily="34" charset="0"/>
              <a:ea typeface="MS PGothic" pitchFamily="34" charset="-128"/>
              <a:cs typeface="Arial" pitchFamily="34" charset="0"/>
            </a:endParaRPr>
          </a:p>
          <a:p>
            <a:pPr fontAlgn="base">
              <a:spcBef>
                <a:spcPct val="20000"/>
              </a:spcBef>
              <a:spcAft>
                <a:spcPct val="0"/>
              </a:spcAft>
            </a:pPr>
            <a:endParaRPr lang="en-US" sz="2800" dirty="0">
              <a:solidFill>
                <a:srgbClr val="000000"/>
              </a:solidFill>
              <a:ea typeface="MS PGothic"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556792"/>
            <a:ext cx="8208912" cy="4419600"/>
          </a:xfrm>
        </p:spPr>
        <p:txBody>
          <a:bodyPr/>
          <a:lstStyle/>
          <a:p>
            <a:pPr>
              <a:buNone/>
            </a:pPr>
            <a:r>
              <a:rPr lang="en-GB" sz="2800" b="1" i="1" dirty="0" smtClean="0">
                <a:latin typeface="Arial" charset="0"/>
                <a:cs typeface="Arial" charset="0"/>
              </a:rPr>
              <a:t>2</a:t>
            </a:r>
            <a:r>
              <a:rPr lang="en-GB" sz="2800" b="1" i="1" dirty="0" smtClean="0">
                <a:latin typeface="Arial" charset="0"/>
                <a:cs typeface="Arial" charset="0"/>
              </a:rPr>
              <a:t>. Selection, Procurement and Distribution</a:t>
            </a:r>
          </a:p>
          <a:p>
            <a:pPr marL="0" indent="0">
              <a:buNone/>
            </a:pPr>
            <a:r>
              <a:rPr lang="en-US" sz="2000" dirty="0"/>
              <a:t>IS IT POSSIBLE TO TURN AROUND THE TREND ON THE INCREASING AMOUNT OF BACKORDERS - ON NATIONAL </a:t>
            </a:r>
            <a:r>
              <a:rPr lang="en-US" sz="2000" dirty="0" smtClean="0"/>
              <a:t>LEVEL (</a:t>
            </a:r>
            <a:r>
              <a:rPr lang="en-US" sz="2000" dirty="0" smtClean="0"/>
              <a:t>Lars </a:t>
            </a:r>
            <a:r>
              <a:rPr lang="en-US" sz="2000" dirty="0" err="1" smtClean="0"/>
              <a:t>Munk</a:t>
            </a:r>
            <a:r>
              <a:rPr lang="en-US" sz="2000" dirty="0" smtClean="0"/>
              <a:t>, Denmark)</a:t>
            </a:r>
          </a:p>
          <a:p>
            <a:pPr marL="0" indent="0">
              <a:buNone/>
            </a:pPr>
            <a:endParaRPr lang="en-US" sz="2000" dirty="0" smtClean="0"/>
          </a:p>
          <a:p>
            <a:pPr marL="0" indent="0">
              <a:buNone/>
            </a:pPr>
            <a:r>
              <a:rPr lang="en-GB" sz="2800" b="1" i="1" dirty="0">
                <a:latin typeface="Arial" charset="0"/>
                <a:cs typeface="Arial" charset="0"/>
              </a:rPr>
              <a:t>3. Production </a:t>
            </a:r>
            <a:r>
              <a:rPr lang="en-GB" sz="2800" b="1" i="1" dirty="0" smtClean="0">
                <a:latin typeface="Arial" charset="0"/>
                <a:cs typeface="Arial" charset="0"/>
              </a:rPr>
              <a:t>and </a:t>
            </a:r>
            <a:r>
              <a:rPr lang="en-GB" sz="2800" b="1" i="1" dirty="0">
                <a:latin typeface="Arial" charset="0"/>
                <a:cs typeface="Arial" charset="0"/>
              </a:rPr>
              <a:t>Compounding</a:t>
            </a:r>
          </a:p>
          <a:p>
            <a:pPr marL="0" indent="0">
              <a:buNone/>
            </a:pPr>
            <a:r>
              <a:rPr lang="en-US" sz="2000" dirty="0"/>
              <a:t>DEVELOPMENT OF A COMPUTER APPLICATION TO REDUCE THE RISK OF ERRORS IN RECONSTITUTION OF CYTOTOXIC </a:t>
            </a:r>
            <a:r>
              <a:rPr lang="en-US" sz="2000" dirty="0" smtClean="0"/>
              <a:t>DRUGS (</a:t>
            </a:r>
            <a:r>
              <a:rPr lang="en-US" sz="2000" dirty="0" smtClean="0"/>
              <a:t>Amine </a:t>
            </a:r>
            <a:r>
              <a:rPr lang="en-US" sz="2000" dirty="0" err="1" smtClean="0"/>
              <a:t>Cheikh</a:t>
            </a:r>
            <a:r>
              <a:rPr lang="en-US" sz="2000" dirty="0" smtClean="0"/>
              <a:t>, Morocco)</a:t>
            </a:r>
            <a:endParaRPr lang="en-GB" sz="2000" dirty="0" smtClean="0">
              <a:solidFill>
                <a:srgbClr val="FF0000"/>
              </a:solidFill>
            </a:endParaRPr>
          </a:p>
        </p:txBody>
      </p:sp>
      <p:sp>
        <p:nvSpPr>
          <p:cNvPr id="4" name="Slide Number Placeholder 3"/>
          <p:cNvSpPr>
            <a:spLocks noGrp="1"/>
          </p:cNvSpPr>
          <p:nvPr>
            <p:ph type="sldNum" sz="quarter" idx="10"/>
          </p:nvPr>
        </p:nvSpPr>
        <p:spPr/>
        <p:txBody>
          <a:bodyPr/>
          <a:lstStyle/>
          <a:p>
            <a:pPr>
              <a:defRPr/>
            </a:pPr>
            <a:fld id="{CECD13EF-1BC5-4570-8569-8945B591F02D}" type="slidenum">
              <a:rPr lang="de-DE" smtClean="0"/>
              <a:pPr>
                <a:defRPr/>
              </a:pPr>
              <a:t>2</a:t>
            </a:fld>
            <a:endParaRPr lang="de-DE"/>
          </a:p>
        </p:txBody>
      </p:sp>
      <p:sp>
        <p:nvSpPr>
          <p:cNvPr id="5" name="TextBox 4"/>
          <p:cNvSpPr txBox="1"/>
          <p:nvPr/>
        </p:nvSpPr>
        <p:spPr>
          <a:xfrm>
            <a:off x="323528" y="620688"/>
            <a:ext cx="8352928" cy="1101840"/>
          </a:xfrm>
          <a:prstGeom prst="rect">
            <a:avLst/>
          </a:prstGeom>
          <a:noFill/>
        </p:spPr>
        <p:txBody>
          <a:bodyPr wrap="square" rtlCol="0">
            <a:spAutoFit/>
          </a:bodyPr>
          <a:lstStyle/>
          <a:p>
            <a:pPr algn="ctr" fontAlgn="base">
              <a:spcBef>
                <a:spcPct val="20000"/>
              </a:spcBef>
              <a:spcAft>
                <a:spcPct val="0"/>
              </a:spcAft>
            </a:pPr>
            <a:r>
              <a:rPr lang="en-US" sz="3200" b="1" dirty="0">
                <a:solidFill>
                  <a:srgbClr val="004179"/>
                </a:solidFill>
                <a:latin typeface="Arial" pitchFamily="34" charset="0"/>
                <a:ea typeface="MS PGothic" pitchFamily="34" charset="-128"/>
                <a:cs typeface="Arial" pitchFamily="34" charset="0"/>
              </a:rPr>
              <a:t>The first 4 overall EAHP Statements 2014</a:t>
            </a:r>
          </a:p>
          <a:p>
            <a:pPr fontAlgn="base">
              <a:spcBef>
                <a:spcPct val="20000"/>
              </a:spcBef>
              <a:spcAft>
                <a:spcPct val="0"/>
              </a:spcAft>
            </a:pPr>
            <a:endParaRPr lang="en-US" sz="2800" dirty="0">
              <a:solidFill>
                <a:srgbClr val="000000"/>
              </a:solidFill>
              <a:ea typeface="MS PGothic" pitchFamily="34" charset="-128"/>
            </a:endParaRPr>
          </a:p>
        </p:txBody>
      </p:sp>
      <p:sp>
        <p:nvSpPr>
          <p:cNvPr id="6" name="Titel 1"/>
          <p:cNvSpPr>
            <a:spLocks noGrp="1"/>
          </p:cNvSpPr>
          <p:nvPr>
            <p:ph type="title"/>
          </p:nvPr>
        </p:nvSpPr>
        <p:spPr/>
        <p:txBody>
          <a:bodyPr/>
          <a:lstStyle/>
          <a:p>
            <a:pPr eaLnBrk="1" hangingPunct="1"/>
            <a:r>
              <a:rPr lang="en-GB" dirty="0" smtClean="0">
                <a:latin typeface="Arial" charset="0"/>
                <a:cs typeface="Arial" charset="0"/>
              </a:rPr>
              <a:t>GPI Session </a:t>
            </a:r>
            <a:r>
              <a:rPr lang="en-GB" dirty="0" smtClean="0">
                <a:latin typeface="Arial" charset="0"/>
                <a:cs typeface="Arial" charset="0"/>
              </a:rPr>
              <a:t>2016</a:t>
            </a:r>
            <a:r>
              <a:rPr lang="en-US" dirty="0" smtClean="0">
                <a:latin typeface="Arial" charset="0"/>
                <a:cs typeface="Arial" charset="0"/>
              </a:rPr>
              <a:t/>
            </a:r>
            <a:br>
              <a:rPr lang="en-US" dirty="0" smtClean="0">
                <a:latin typeface="Arial" charset="0"/>
                <a:cs typeface="Arial" charset="0"/>
              </a:rPr>
            </a:br>
            <a:endParaRPr lang="en-US" dirty="0" smtClean="0">
              <a:latin typeface="Arial" charset="0"/>
              <a:cs typeface="Arial" charset="0"/>
            </a:endParaRPr>
          </a:p>
        </p:txBody>
      </p:sp>
    </p:spTree>
    <p:extLst>
      <p:ext uri="{BB962C8B-B14F-4D97-AF65-F5344CB8AC3E}">
        <p14:creationId xmlns:p14="http://schemas.microsoft.com/office/powerpoint/2010/main" val="3234162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6074" y="1868295"/>
            <a:ext cx="8208912" cy="3313305"/>
          </a:xfrm>
        </p:spPr>
        <p:txBody>
          <a:bodyPr/>
          <a:lstStyle/>
          <a:p>
            <a:pPr marL="0" indent="0">
              <a:buNone/>
            </a:pPr>
            <a:r>
              <a:rPr lang="en-GB" sz="2800" b="1" i="1" dirty="0" smtClean="0">
                <a:latin typeface="Arial" charset="0"/>
                <a:cs typeface="Arial" charset="0"/>
              </a:rPr>
              <a:t>4</a:t>
            </a:r>
            <a:r>
              <a:rPr lang="en-GB" sz="2800" b="1" i="1" dirty="0">
                <a:latin typeface="Arial" charset="0"/>
                <a:cs typeface="Arial" charset="0"/>
              </a:rPr>
              <a:t>. Clinical </a:t>
            </a:r>
            <a:r>
              <a:rPr lang="en-GB" sz="2800" b="1" i="1" dirty="0" smtClean="0">
                <a:latin typeface="Arial" charset="0"/>
                <a:cs typeface="Arial" charset="0"/>
              </a:rPr>
              <a:t>Pharmacy Services</a:t>
            </a:r>
            <a:endParaRPr lang="en-GB" sz="2800" b="1" i="1" dirty="0">
              <a:latin typeface="Arial" charset="0"/>
              <a:cs typeface="Arial" charset="0"/>
            </a:endParaRPr>
          </a:p>
          <a:p>
            <a:pPr marL="0" indent="0">
              <a:buNone/>
            </a:pPr>
            <a:r>
              <a:rPr lang="en-US" sz="2000" dirty="0"/>
              <a:t>DEVELOPMENT OF AN INTERACTIVE PLATFORM FOR PROVINCE CLINICAL PHARMACEUTICS WHO ARE IN CHARGE OF THE TREATMENT OF HEPATITIS C INFECTED </a:t>
            </a:r>
            <a:r>
              <a:rPr lang="en-US" sz="2000" dirty="0" smtClean="0"/>
              <a:t>PATIENTS (</a:t>
            </a:r>
            <a:r>
              <a:rPr lang="en-US" sz="2000" dirty="0" smtClean="0"/>
              <a:t>Marta </a:t>
            </a:r>
            <a:r>
              <a:rPr lang="en-US" sz="2000" dirty="0"/>
              <a:t>Martín </a:t>
            </a:r>
            <a:r>
              <a:rPr lang="en-US" sz="2000" dirty="0" err="1" smtClean="0"/>
              <a:t>Marqués</a:t>
            </a:r>
            <a:r>
              <a:rPr lang="en-US" sz="2000" dirty="0" smtClean="0"/>
              <a:t>, Spain)</a:t>
            </a:r>
            <a:endParaRPr lang="en-US" sz="2000" dirty="0" smtClean="0"/>
          </a:p>
          <a:p>
            <a:pPr marL="0" indent="0">
              <a:buNone/>
            </a:pPr>
            <a:endParaRPr lang="en-US" sz="2000" dirty="0"/>
          </a:p>
          <a:p>
            <a:pPr marL="0" indent="0">
              <a:buNone/>
            </a:pPr>
            <a:r>
              <a:rPr lang="en-US" sz="2000" dirty="0"/>
              <a:t>IMMPACT: A THERAPEUTIC EDUCATION PROGRAM TO SUPPORT SEAMLESS CARE FOR PATIENTS LIVING WITH </a:t>
            </a:r>
            <a:r>
              <a:rPr lang="en-US" sz="2000" dirty="0" smtClean="0"/>
              <a:t>CANCER </a:t>
            </a:r>
            <a:r>
              <a:rPr lang="en-US" sz="2000" dirty="0" smtClean="0"/>
              <a:t>(André </a:t>
            </a:r>
            <a:r>
              <a:rPr lang="en-US" sz="2000" dirty="0" err="1" smtClean="0"/>
              <a:t>Rieutord</a:t>
            </a:r>
            <a:r>
              <a:rPr lang="en-US" sz="2000" dirty="0" smtClean="0"/>
              <a:t>, on behalf of Audrey </a:t>
            </a:r>
            <a:r>
              <a:rPr lang="en-US" sz="2000" dirty="0" err="1" smtClean="0"/>
              <a:t>Decottignies</a:t>
            </a:r>
            <a:r>
              <a:rPr lang="en-US" sz="2000" dirty="0" smtClean="0"/>
              <a:t>, France)</a:t>
            </a:r>
            <a:endParaRPr lang="en-GB" sz="2000" dirty="0" smtClean="0"/>
          </a:p>
        </p:txBody>
      </p:sp>
      <p:sp>
        <p:nvSpPr>
          <p:cNvPr id="4" name="Slide Number Placeholder 3"/>
          <p:cNvSpPr>
            <a:spLocks noGrp="1"/>
          </p:cNvSpPr>
          <p:nvPr>
            <p:ph type="sldNum" sz="quarter" idx="10"/>
          </p:nvPr>
        </p:nvSpPr>
        <p:spPr/>
        <p:txBody>
          <a:bodyPr/>
          <a:lstStyle/>
          <a:p>
            <a:pPr>
              <a:defRPr/>
            </a:pPr>
            <a:fld id="{CECD13EF-1BC5-4570-8569-8945B591F02D}" type="slidenum">
              <a:rPr lang="de-DE" smtClean="0"/>
              <a:pPr>
                <a:defRPr/>
              </a:pPr>
              <a:t>3</a:t>
            </a:fld>
            <a:endParaRPr lang="de-DE"/>
          </a:p>
        </p:txBody>
      </p:sp>
      <p:sp>
        <p:nvSpPr>
          <p:cNvPr id="5" name="TextBox 4"/>
          <p:cNvSpPr txBox="1"/>
          <p:nvPr/>
        </p:nvSpPr>
        <p:spPr>
          <a:xfrm>
            <a:off x="323528" y="879144"/>
            <a:ext cx="8352928" cy="584775"/>
          </a:xfrm>
          <a:prstGeom prst="rect">
            <a:avLst/>
          </a:prstGeom>
          <a:noFill/>
        </p:spPr>
        <p:txBody>
          <a:bodyPr wrap="square" rtlCol="0">
            <a:spAutoFit/>
          </a:bodyPr>
          <a:lstStyle/>
          <a:p>
            <a:pPr algn="ctr" fontAlgn="base">
              <a:spcBef>
                <a:spcPct val="20000"/>
              </a:spcBef>
              <a:spcAft>
                <a:spcPct val="0"/>
              </a:spcAft>
            </a:pPr>
            <a:r>
              <a:rPr lang="en-US" sz="3200" b="1" dirty="0" smtClean="0">
                <a:solidFill>
                  <a:srgbClr val="004179"/>
                </a:solidFill>
                <a:latin typeface="Arial" pitchFamily="34" charset="0"/>
                <a:ea typeface="MS PGothic" pitchFamily="34" charset="-128"/>
                <a:cs typeface="Arial" pitchFamily="34" charset="0"/>
              </a:rPr>
              <a:t>The first 4 overall EAHP Statements </a:t>
            </a:r>
            <a:r>
              <a:rPr lang="en-US" sz="3200" b="1" dirty="0" smtClean="0">
                <a:solidFill>
                  <a:srgbClr val="004179"/>
                </a:solidFill>
                <a:latin typeface="Arial" pitchFamily="34" charset="0"/>
                <a:ea typeface="MS PGothic" pitchFamily="34" charset="-128"/>
                <a:cs typeface="Arial" pitchFamily="34" charset="0"/>
              </a:rPr>
              <a:t>2014</a:t>
            </a:r>
            <a:endParaRPr lang="en-US" sz="3200" b="1" dirty="0" smtClean="0">
              <a:solidFill>
                <a:srgbClr val="004179"/>
              </a:solidFill>
              <a:latin typeface="Arial" pitchFamily="34" charset="0"/>
              <a:ea typeface="MS PGothic" pitchFamily="34" charset="-128"/>
              <a:cs typeface="Arial" pitchFamily="34" charset="0"/>
            </a:endParaRPr>
          </a:p>
        </p:txBody>
      </p:sp>
      <p:sp>
        <p:nvSpPr>
          <p:cNvPr id="6" name="Titel 1"/>
          <p:cNvSpPr>
            <a:spLocks noGrp="1"/>
          </p:cNvSpPr>
          <p:nvPr>
            <p:ph type="title"/>
          </p:nvPr>
        </p:nvSpPr>
        <p:spPr/>
        <p:txBody>
          <a:bodyPr/>
          <a:lstStyle/>
          <a:p>
            <a:pPr eaLnBrk="1" hangingPunct="1"/>
            <a:r>
              <a:rPr lang="en-GB" dirty="0" smtClean="0">
                <a:latin typeface="Arial" charset="0"/>
                <a:cs typeface="Arial" charset="0"/>
              </a:rPr>
              <a:t>GPI Session </a:t>
            </a:r>
            <a:r>
              <a:rPr lang="en-GB" dirty="0" smtClean="0">
                <a:latin typeface="Arial" charset="0"/>
                <a:cs typeface="Arial" charset="0"/>
              </a:rPr>
              <a:t>2016</a:t>
            </a:r>
            <a:r>
              <a:rPr lang="en-US" dirty="0" smtClean="0">
                <a:latin typeface="Arial" charset="0"/>
                <a:cs typeface="Arial" charset="0"/>
              </a:rPr>
              <a:t/>
            </a:r>
            <a:br>
              <a:rPr lang="en-US" dirty="0" smtClean="0">
                <a:latin typeface="Arial" charset="0"/>
                <a:cs typeface="Arial" charset="0"/>
              </a:rPr>
            </a:br>
            <a:endParaRPr lang="en-US" dirty="0" smtClean="0">
              <a:latin typeface="Arial" charset="0"/>
              <a:cs typeface="Arial" charset="0"/>
            </a:endParaRPr>
          </a:p>
        </p:txBody>
      </p:sp>
    </p:spTree>
    <p:extLst>
      <p:ext uri="{BB962C8B-B14F-4D97-AF65-F5344CB8AC3E}">
        <p14:creationId xmlns:p14="http://schemas.microsoft.com/office/powerpoint/2010/main" val="3234162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8637"/>
            <a:ext cx="8208912" cy="4419600"/>
          </a:xfrm>
        </p:spPr>
        <p:txBody>
          <a:bodyPr/>
          <a:lstStyle/>
          <a:p>
            <a:endParaRPr lang="en-US" dirty="0" smtClean="0"/>
          </a:p>
          <a:p>
            <a:pPr marL="514350" indent="-514350">
              <a:buAutoNum type="arabicPeriod"/>
            </a:pPr>
            <a:r>
              <a:rPr lang="en-GB" sz="2800" b="1" i="1" dirty="0">
                <a:latin typeface="Arial" charset="0"/>
                <a:cs typeface="Arial" charset="0"/>
              </a:rPr>
              <a:t>Introductory Statements and Governance</a:t>
            </a:r>
          </a:p>
          <a:p>
            <a:pPr marL="0" indent="0">
              <a:buNone/>
            </a:pPr>
            <a:r>
              <a:rPr lang="en-US" sz="2000" dirty="0"/>
              <a:t>DEVELOPMENT OF A 7 DAY CLINICAL PHARMACY SERVICE (</a:t>
            </a:r>
            <a:r>
              <a:rPr lang="en-US" sz="2000" dirty="0" smtClean="0"/>
              <a:t>Sotiris </a:t>
            </a:r>
            <a:r>
              <a:rPr lang="en-US" sz="2000" dirty="0" err="1" smtClean="0"/>
              <a:t>Antoniou,United</a:t>
            </a:r>
            <a:r>
              <a:rPr lang="en-US" sz="2000" dirty="0" smtClean="0"/>
              <a:t> Kingdom)</a:t>
            </a:r>
          </a:p>
          <a:p>
            <a:pPr marL="0" indent="0">
              <a:buNone/>
            </a:pPr>
            <a:endParaRPr lang="en-GB" sz="2000" dirty="0"/>
          </a:p>
          <a:p>
            <a:pPr marL="0" indent="0">
              <a:buNone/>
            </a:pPr>
            <a:r>
              <a:rPr lang="en-US" sz="2000" dirty="0"/>
              <a:t>RENAL PHARMACIST OPTIMISES HEALTH OUTCOMES FOR PATIENTS (Annett </a:t>
            </a:r>
            <a:r>
              <a:rPr lang="en-US" sz="2000" dirty="0" smtClean="0"/>
              <a:t>Frisch, Germany)</a:t>
            </a:r>
            <a:endParaRPr lang="en-US" sz="2000" dirty="0">
              <a:latin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CECD13EF-1BC5-4570-8569-8945B591F02D}" type="slidenum">
              <a:rPr lang="de-DE" smtClean="0"/>
              <a:pPr>
                <a:defRPr/>
              </a:pPr>
              <a:t>4</a:t>
            </a:fld>
            <a:endParaRPr lang="de-DE"/>
          </a:p>
        </p:txBody>
      </p:sp>
      <p:sp>
        <p:nvSpPr>
          <p:cNvPr id="5" name="TextBox 4"/>
          <p:cNvSpPr txBox="1"/>
          <p:nvPr/>
        </p:nvSpPr>
        <p:spPr>
          <a:xfrm>
            <a:off x="323528" y="683604"/>
            <a:ext cx="8352928" cy="1101840"/>
          </a:xfrm>
          <a:prstGeom prst="rect">
            <a:avLst/>
          </a:prstGeom>
          <a:noFill/>
        </p:spPr>
        <p:txBody>
          <a:bodyPr wrap="square" rtlCol="0">
            <a:spAutoFit/>
          </a:bodyPr>
          <a:lstStyle/>
          <a:p>
            <a:pPr algn="ctr" fontAlgn="base">
              <a:spcBef>
                <a:spcPct val="20000"/>
              </a:spcBef>
              <a:spcAft>
                <a:spcPct val="0"/>
              </a:spcAft>
            </a:pPr>
            <a:r>
              <a:rPr lang="en-US" sz="3200" b="1" dirty="0" smtClean="0">
                <a:solidFill>
                  <a:srgbClr val="004179"/>
                </a:solidFill>
                <a:latin typeface="Arial" pitchFamily="34" charset="0"/>
                <a:ea typeface="MS PGothic" pitchFamily="34" charset="-128"/>
                <a:cs typeface="Arial" pitchFamily="34" charset="0"/>
              </a:rPr>
              <a:t>The first 4 overall EAHP Statements </a:t>
            </a:r>
            <a:r>
              <a:rPr lang="en-US" sz="3200" b="1" dirty="0" smtClean="0">
                <a:solidFill>
                  <a:srgbClr val="004179"/>
                </a:solidFill>
                <a:latin typeface="Arial" pitchFamily="34" charset="0"/>
                <a:ea typeface="MS PGothic" pitchFamily="34" charset="-128"/>
                <a:cs typeface="Arial" pitchFamily="34" charset="0"/>
              </a:rPr>
              <a:t>2014</a:t>
            </a:r>
            <a:endParaRPr lang="en-US" sz="3200" b="1" dirty="0" smtClean="0">
              <a:solidFill>
                <a:srgbClr val="004179"/>
              </a:solidFill>
              <a:latin typeface="Arial" pitchFamily="34" charset="0"/>
              <a:ea typeface="MS PGothic" pitchFamily="34" charset="-128"/>
              <a:cs typeface="Arial" pitchFamily="34" charset="0"/>
            </a:endParaRPr>
          </a:p>
          <a:p>
            <a:pPr fontAlgn="base">
              <a:spcBef>
                <a:spcPct val="20000"/>
              </a:spcBef>
              <a:spcAft>
                <a:spcPct val="0"/>
              </a:spcAft>
            </a:pPr>
            <a:endParaRPr lang="en-US" sz="2800" dirty="0">
              <a:solidFill>
                <a:srgbClr val="000000"/>
              </a:solidFill>
              <a:ea typeface="MS PGothic" pitchFamily="34" charset="-128"/>
            </a:endParaRPr>
          </a:p>
        </p:txBody>
      </p:sp>
      <p:sp>
        <p:nvSpPr>
          <p:cNvPr id="6" name="Titel 1"/>
          <p:cNvSpPr>
            <a:spLocks noGrp="1"/>
          </p:cNvSpPr>
          <p:nvPr>
            <p:ph type="title"/>
          </p:nvPr>
        </p:nvSpPr>
        <p:spPr/>
        <p:txBody>
          <a:bodyPr/>
          <a:lstStyle/>
          <a:p>
            <a:pPr eaLnBrk="1" hangingPunct="1"/>
            <a:r>
              <a:rPr lang="en-GB" dirty="0" smtClean="0">
                <a:latin typeface="Arial" charset="0"/>
                <a:cs typeface="Arial" charset="0"/>
              </a:rPr>
              <a:t>GPI Session </a:t>
            </a:r>
            <a:r>
              <a:rPr lang="en-GB" dirty="0" smtClean="0">
                <a:latin typeface="Arial" charset="0"/>
                <a:cs typeface="Arial" charset="0"/>
              </a:rPr>
              <a:t>2016</a:t>
            </a:r>
            <a:r>
              <a:rPr lang="en-US" dirty="0" smtClean="0">
                <a:latin typeface="Arial" charset="0"/>
                <a:cs typeface="Arial" charset="0"/>
              </a:rPr>
              <a:t/>
            </a:r>
            <a:br>
              <a:rPr lang="en-US" dirty="0" smtClean="0">
                <a:latin typeface="Arial" charset="0"/>
                <a:cs typeface="Arial" charset="0"/>
              </a:rPr>
            </a:br>
            <a:endParaRPr lang="en-US" dirty="0" smtClean="0">
              <a:latin typeface="Arial" charset="0"/>
              <a:cs typeface="Arial" charset="0"/>
            </a:endParaRPr>
          </a:p>
        </p:txBody>
      </p:sp>
    </p:spTree>
    <p:extLst>
      <p:ext uri="{BB962C8B-B14F-4D97-AF65-F5344CB8AC3E}">
        <p14:creationId xmlns:p14="http://schemas.microsoft.com/office/powerpoint/2010/main" val="2885756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a:xfrm>
            <a:off x="247135" y="1433384"/>
            <a:ext cx="8646040" cy="2962381"/>
          </a:xfrm>
        </p:spPr>
        <p:txBody>
          <a:bodyPr/>
          <a:lstStyle/>
          <a:p>
            <a:pPr algn="ctr"/>
            <a:r>
              <a:rPr lang="da-DK" sz="3200" dirty="0" smtClean="0"/>
              <a:t/>
            </a:r>
            <a:br>
              <a:rPr lang="da-DK" sz="3200" dirty="0" smtClean="0"/>
            </a:br>
            <a:r>
              <a:rPr lang="da-DK" sz="3200" dirty="0" smtClean="0"/>
              <a:t/>
            </a:r>
            <a:br>
              <a:rPr lang="da-DK" sz="3200" dirty="0" smtClean="0"/>
            </a:br>
            <a:r>
              <a:rPr lang="da-DK" sz="3200" dirty="0" smtClean="0"/>
              <a:t/>
            </a:r>
            <a:br>
              <a:rPr lang="da-DK" sz="3200" dirty="0" smtClean="0"/>
            </a:br>
            <a:r>
              <a:rPr lang="da-DK" sz="3200" dirty="0" smtClean="0"/>
              <a:t/>
            </a:r>
            <a:br>
              <a:rPr lang="da-DK" sz="3200" dirty="0" smtClean="0"/>
            </a:br>
            <a:r>
              <a:rPr lang="da-DK" sz="3200" dirty="0" smtClean="0"/>
              <a:t>Is it </a:t>
            </a:r>
            <a:r>
              <a:rPr lang="da-DK" sz="3200" dirty="0" err="1" smtClean="0"/>
              <a:t>possible</a:t>
            </a:r>
            <a:r>
              <a:rPr lang="da-DK" sz="3200" dirty="0" smtClean="0"/>
              <a:t> to </a:t>
            </a:r>
            <a:r>
              <a:rPr lang="da-DK" sz="3200" i="1" dirty="0" err="1" smtClean="0"/>
              <a:t>turn</a:t>
            </a:r>
            <a:r>
              <a:rPr lang="da-DK" sz="3200" i="1" dirty="0" smtClean="0"/>
              <a:t> </a:t>
            </a:r>
            <a:r>
              <a:rPr lang="da-DK" sz="3200" i="1" dirty="0" err="1" smtClean="0"/>
              <a:t>around</a:t>
            </a:r>
            <a:r>
              <a:rPr lang="da-DK" sz="3200" i="1" dirty="0" smtClean="0"/>
              <a:t> the trend </a:t>
            </a:r>
            <a:br>
              <a:rPr lang="da-DK" sz="3200" i="1" dirty="0" smtClean="0"/>
            </a:br>
            <a:r>
              <a:rPr lang="da-DK" sz="3200" dirty="0" smtClean="0"/>
              <a:t>of </a:t>
            </a:r>
            <a:r>
              <a:rPr lang="da-DK" sz="3200" dirty="0" err="1" smtClean="0"/>
              <a:t>increasing</a:t>
            </a:r>
            <a:r>
              <a:rPr lang="da-DK" sz="3200" dirty="0" smtClean="0"/>
              <a:t> </a:t>
            </a:r>
            <a:r>
              <a:rPr lang="da-DK" sz="3200" dirty="0" err="1" smtClean="0"/>
              <a:t>amounts</a:t>
            </a:r>
            <a:r>
              <a:rPr lang="da-DK" sz="3200" dirty="0" smtClean="0"/>
              <a:t> of </a:t>
            </a:r>
            <a:r>
              <a:rPr lang="da-DK" sz="3200" dirty="0" err="1" smtClean="0"/>
              <a:t>backorders</a:t>
            </a:r>
            <a:r>
              <a:rPr lang="da-DK" sz="3200" dirty="0" smtClean="0"/>
              <a:t> </a:t>
            </a:r>
            <a:br>
              <a:rPr lang="da-DK" sz="3200" dirty="0" smtClean="0"/>
            </a:br>
            <a:r>
              <a:rPr lang="da-DK" sz="3200" dirty="0" err="1" smtClean="0"/>
              <a:t>even</a:t>
            </a:r>
            <a:r>
              <a:rPr lang="da-DK" sz="3200" dirty="0" smtClean="0"/>
              <a:t> at the national </a:t>
            </a:r>
            <a:r>
              <a:rPr lang="da-DK" sz="3200" dirty="0" err="1" smtClean="0"/>
              <a:t>level</a:t>
            </a:r>
            <a:r>
              <a:rPr lang="da-DK" sz="3200" dirty="0" smtClean="0"/>
              <a:t/>
            </a:r>
            <a:br>
              <a:rPr lang="da-DK" sz="3200" dirty="0" smtClean="0"/>
            </a:br>
            <a:r>
              <a:rPr lang="da-DK" sz="3200" dirty="0" smtClean="0"/>
              <a:t/>
            </a:r>
            <a:br>
              <a:rPr lang="da-DK" sz="3200" dirty="0" smtClean="0"/>
            </a:br>
            <a:endParaRPr lang="da-DK" sz="3200" dirty="0"/>
          </a:p>
        </p:txBody>
      </p:sp>
      <p:sp>
        <p:nvSpPr>
          <p:cNvPr id="13" name="Subtitle 12"/>
          <p:cNvSpPr>
            <a:spLocks noGrp="1"/>
          </p:cNvSpPr>
          <p:nvPr>
            <p:ph type="subTitle" idx="1"/>
          </p:nvPr>
        </p:nvSpPr>
        <p:spPr>
          <a:xfrm>
            <a:off x="1331913" y="4726476"/>
            <a:ext cx="7561262" cy="246221"/>
          </a:xfrm>
        </p:spPr>
        <p:txBody>
          <a:bodyPr/>
          <a:lstStyle/>
          <a:p>
            <a:r>
              <a:rPr lang="en-US" dirty="0" smtClean="0"/>
              <a:t>Lars Munck</a:t>
            </a:r>
            <a:r>
              <a:rPr lang="en-US" dirty="0"/>
              <a:t> </a:t>
            </a:r>
            <a:r>
              <a:rPr lang="en-US" dirty="0" smtClean="0"/>
              <a:t>(</a:t>
            </a:r>
            <a:r>
              <a:rPr lang="en-US" dirty="0" smtClean="0">
                <a:hlinkClick r:id="rId3"/>
              </a:rPr>
              <a:t>lmu@amgros.dk</a:t>
            </a:r>
            <a:r>
              <a:rPr lang="en-US" dirty="0" smtClean="0"/>
              <a:t>)</a:t>
            </a:r>
          </a:p>
          <a:p>
            <a:r>
              <a:rPr lang="en-US" dirty="0" smtClean="0"/>
              <a:t>Procurement and Logistics</a:t>
            </a:r>
          </a:p>
          <a:p>
            <a:r>
              <a:rPr lang="en-US" dirty="0" smtClean="0"/>
              <a:t>Amgros, Denmark</a:t>
            </a:r>
            <a:endParaRPr lang="en-US"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Højrepil 18"/>
          <p:cNvSpPr/>
          <p:nvPr/>
        </p:nvSpPr>
        <p:spPr>
          <a:xfrm flipH="1">
            <a:off x="4851126" y="4977801"/>
            <a:ext cx="913948" cy="236637"/>
          </a:xfrm>
          <a:prstGeom prst="rightArrow">
            <a:avLst/>
          </a:prstGeom>
          <a:solidFill>
            <a:schemeClr val="accent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Højrepil 17"/>
          <p:cNvSpPr/>
          <p:nvPr/>
        </p:nvSpPr>
        <p:spPr>
          <a:xfrm>
            <a:off x="1924596" y="5232331"/>
            <a:ext cx="5368260" cy="319837"/>
          </a:xfrm>
          <a:prstGeom prst="rightArrow">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a:off x="1331912" y="275950"/>
            <a:ext cx="7561263" cy="738664"/>
          </a:xfrm>
        </p:spPr>
        <p:txBody>
          <a:bodyPr/>
          <a:lstStyle/>
          <a:p>
            <a:pPr algn="ctr"/>
            <a:r>
              <a:rPr lang="da-DK" sz="3200" dirty="0" smtClean="0"/>
              <a:t>Drug </a:t>
            </a:r>
            <a:r>
              <a:rPr lang="da-DK" sz="3200" dirty="0" err="1" smtClean="0"/>
              <a:t>supply</a:t>
            </a:r>
            <a:r>
              <a:rPr lang="da-DK" sz="3200" dirty="0" smtClean="0"/>
              <a:t> </a:t>
            </a:r>
            <a:r>
              <a:rPr lang="da-DK" sz="3200" dirty="0" err="1" smtClean="0"/>
              <a:t>chain</a:t>
            </a:r>
            <a:r>
              <a:rPr lang="da-DK" sz="3200" dirty="0" smtClean="0"/>
              <a:t> in Denmark</a:t>
            </a:r>
            <a:endParaRPr lang="da-DK" sz="4000" dirty="0"/>
          </a:p>
        </p:txBody>
      </p:sp>
      <p:sp>
        <p:nvSpPr>
          <p:cNvPr id="5" name="Pladsholder til dato 4"/>
          <p:cNvSpPr>
            <a:spLocks noGrp="1"/>
          </p:cNvSpPr>
          <p:nvPr>
            <p:ph type="dt" sz="half" idx="10"/>
          </p:nvPr>
        </p:nvSpPr>
        <p:spPr>
          <a:xfrm>
            <a:off x="416288" y="6531805"/>
            <a:ext cx="1168672" cy="147669"/>
          </a:xfrm>
        </p:spPr>
        <p:txBody>
          <a:bodyPr/>
          <a:lstStyle/>
          <a:p>
            <a:fld id="{5BF464E9-83F0-438F-B778-7B91D30CA1EE}" type="datetime2">
              <a:rPr lang="da-DK" noProof="0" smtClean="0"/>
              <a:pPr/>
              <a:t>14. marts 2016</a:t>
            </a:fld>
            <a:endParaRPr lang="da-DK" noProof="0" dirty="0"/>
          </a:p>
        </p:txBody>
      </p:sp>
      <p:sp>
        <p:nvSpPr>
          <p:cNvPr id="6" name="Tekstfelt 5"/>
          <p:cNvSpPr txBox="1"/>
          <p:nvPr/>
        </p:nvSpPr>
        <p:spPr>
          <a:xfrm>
            <a:off x="734671" y="1359309"/>
            <a:ext cx="8755743" cy="1015663"/>
          </a:xfrm>
          <a:prstGeom prst="rect">
            <a:avLst/>
          </a:prstGeom>
          <a:noFill/>
          <a:ln>
            <a:noFill/>
          </a:ln>
        </p:spPr>
        <p:txBody>
          <a:bodyPr wrap="square" rtlCol="0">
            <a:spAutoFit/>
          </a:bodyPr>
          <a:lstStyle/>
          <a:p>
            <a:r>
              <a:rPr lang="en-US" sz="2000" dirty="0"/>
              <a:t>Denmark:</a:t>
            </a:r>
          </a:p>
          <a:p>
            <a:pPr marL="571500" indent="-571500">
              <a:buFont typeface="Arial" panose="020B0604020202020204" pitchFamily="34" charset="0"/>
              <a:buChar char="•"/>
            </a:pPr>
            <a:r>
              <a:rPr lang="en-US" sz="2000" dirty="0"/>
              <a:t>6 million people</a:t>
            </a:r>
          </a:p>
          <a:p>
            <a:pPr marL="571500" indent="-571500">
              <a:buFont typeface="Arial" panose="020B0604020202020204" pitchFamily="34" charset="0"/>
              <a:buChar char="•"/>
            </a:pPr>
            <a:r>
              <a:rPr lang="en-US" sz="2000" dirty="0"/>
              <a:t>50 public hospitals</a:t>
            </a:r>
          </a:p>
        </p:txBody>
      </p:sp>
      <p:pic>
        <p:nvPicPr>
          <p:cNvPr id="7" name="Billede 6"/>
          <p:cNvPicPr>
            <a:picLocks noChangeAspect="1"/>
          </p:cNvPicPr>
          <p:nvPr/>
        </p:nvPicPr>
        <p:blipFill>
          <a:blip r:embed="rId3"/>
          <a:stretch>
            <a:fillRect/>
          </a:stretch>
        </p:blipFill>
        <p:spPr>
          <a:xfrm>
            <a:off x="6323667" y="1643657"/>
            <a:ext cx="969189" cy="731315"/>
          </a:xfrm>
          <a:prstGeom prst="rect">
            <a:avLst/>
          </a:prstGeom>
        </p:spPr>
      </p:pic>
      <p:pic>
        <p:nvPicPr>
          <p:cNvPr id="3" name="Billed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3640" y="3473915"/>
            <a:ext cx="1725318" cy="792549"/>
          </a:xfrm>
          <a:prstGeom prst="rect">
            <a:avLst/>
          </a:prstGeom>
        </p:spPr>
      </p:pic>
      <p:pic>
        <p:nvPicPr>
          <p:cNvPr id="10" name="Billed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5945" y="4623333"/>
            <a:ext cx="961617" cy="1121740"/>
          </a:xfrm>
          <a:prstGeom prst="rect">
            <a:avLst/>
          </a:prstGeom>
        </p:spPr>
      </p:pic>
      <p:pic>
        <p:nvPicPr>
          <p:cNvPr id="11" name="Billed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92991" y="4727574"/>
            <a:ext cx="1682642" cy="1066892"/>
          </a:xfrm>
          <a:prstGeom prst="rect">
            <a:avLst/>
          </a:prstGeom>
        </p:spPr>
      </p:pic>
      <p:pic>
        <p:nvPicPr>
          <p:cNvPr id="12" name="Billed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708" y="4498692"/>
            <a:ext cx="1719221" cy="1231499"/>
          </a:xfrm>
          <a:prstGeom prst="rect">
            <a:avLst/>
          </a:prstGeom>
        </p:spPr>
      </p:pic>
      <p:pic>
        <p:nvPicPr>
          <p:cNvPr id="13" name="Billed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19827" y="4739665"/>
            <a:ext cx="1036410" cy="1018120"/>
          </a:xfrm>
          <a:prstGeom prst="rect">
            <a:avLst/>
          </a:prstGeom>
        </p:spPr>
      </p:pic>
      <p:sp>
        <p:nvSpPr>
          <p:cNvPr id="14" name="Tekstfelt 13"/>
          <p:cNvSpPr txBox="1"/>
          <p:nvPr/>
        </p:nvSpPr>
        <p:spPr>
          <a:xfrm>
            <a:off x="603337" y="5757785"/>
            <a:ext cx="1791427" cy="338554"/>
          </a:xfrm>
          <a:prstGeom prst="rect">
            <a:avLst/>
          </a:prstGeom>
          <a:noFill/>
        </p:spPr>
        <p:txBody>
          <a:bodyPr wrap="square" rtlCol="0">
            <a:spAutoFit/>
          </a:bodyPr>
          <a:lstStyle/>
          <a:p>
            <a:r>
              <a:rPr lang="da-DK" sz="1600" dirty="0" smtClean="0"/>
              <a:t>180 </a:t>
            </a:r>
            <a:r>
              <a:rPr lang="da-DK" sz="1600" dirty="0" err="1" smtClean="0"/>
              <a:t>suppliers</a:t>
            </a:r>
            <a:endParaRPr lang="da-DK" sz="1600" dirty="0"/>
          </a:p>
        </p:txBody>
      </p:sp>
      <p:sp>
        <p:nvSpPr>
          <p:cNvPr id="15" name="Tekstfelt 14"/>
          <p:cNvSpPr txBox="1"/>
          <p:nvPr/>
        </p:nvSpPr>
        <p:spPr>
          <a:xfrm>
            <a:off x="3027256" y="5741391"/>
            <a:ext cx="2708250" cy="338554"/>
          </a:xfrm>
          <a:prstGeom prst="rect">
            <a:avLst/>
          </a:prstGeom>
          <a:noFill/>
        </p:spPr>
        <p:txBody>
          <a:bodyPr wrap="square" rtlCol="0">
            <a:spAutoFit/>
          </a:bodyPr>
          <a:lstStyle/>
          <a:p>
            <a:r>
              <a:rPr lang="da-DK" sz="1600" dirty="0" smtClean="0"/>
              <a:t>8 hospital </a:t>
            </a:r>
            <a:r>
              <a:rPr lang="da-DK" sz="1600" dirty="0" err="1" smtClean="0"/>
              <a:t>pharmacies</a:t>
            </a:r>
            <a:endParaRPr lang="da-DK" sz="1600" dirty="0"/>
          </a:p>
        </p:txBody>
      </p:sp>
      <p:sp>
        <p:nvSpPr>
          <p:cNvPr id="16" name="Tekstfelt 15"/>
          <p:cNvSpPr txBox="1"/>
          <p:nvPr/>
        </p:nvSpPr>
        <p:spPr>
          <a:xfrm>
            <a:off x="5454137" y="5741391"/>
            <a:ext cx="2708250" cy="338554"/>
          </a:xfrm>
          <a:prstGeom prst="rect">
            <a:avLst/>
          </a:prstGeom>
          <a:noFill/>
        </p:spPr>
        <p:txBody>
          <a:bodyPr wrap="square" rtlCol="0">
            <a:spAutoFit/>
          </a:bodyPr>
          <a:lstStyle/>
          <a:p>
            <a:r>
              <a:rPr lang="da-DK" sz="1600" dirty="0" smtClean="0"/>
              <a:t>~2000 </a:t>
            </a:r>
            <a:r>
              <a:rPr lang="da-DK" sz="1600" dirty="0" err="1" smtClean="0"/>
              <a:t>storage</a:t>
            </a:r>
            <a:r>
              <a:rPr lang="da-DK" sz="1600" dirty="0" smtClean="0"/>
              <a:t> points</a:t>
            </a:r>
            <a:endParaRPr lang="da-DK" sz="1600" dirty="0"/>
          </a:p>
        </p:txBody>
      </p:sp>
      <p:sp>
        <p:nvSpPr>
          <p:cNvPr id="17" name="Tekstfelt 16"/>
          <p:cNvSpPr txBox="1"/>
          <p:nvPr/>
        </p:nvSpPr>
        <p:spPr>
          <a:xfrm>
            <a:off x="494684" y="4160303"/>
            <a:ext cx="5050218" cy="338554"/>
          </a:xfrm>
          <a:prstGeom prst="rect">
            <a:avLst/>
          </a:prstGeom>
          <a:noFill/>
        </p:spPr>
        <p:txBody>
          <a:bodyPr wrap="square" rtlCol="0">
            <a:spAutoFit/>
          </a:bodyPr>
          <a:lstStyle/>
          <a:p>
            <a:r>
              <a:rPr lang="da-DK" sz="1600" dirty="0" smtClean="0"/>
              <a:t>National tenders and </a:t>
            </a:r>
            <a:r>
              <a:rPr lang="da-DK" sz="1600" dirty="0" err="1" smtClean="0"/>
              <a:t>backorder</a:t>
            </a:r>
            <a:r>
              <a:rPr lang="da-DK" sz="1600" dirty="0" smtClean="0"/>
              <a:t> management</a:t>
            </a:r>
            <a:endParaRPr lang="da-DK" sz="1600" dirty="0"/>
          </a:p>
        </p:txBody>
      </p:sp>
      <p:sp>
        <p:nvSpPr>
          <p:cNvPr id="20" name="Højrepil 19"/>
          <p:cNvSpPr/>
          <p:nvPr/>
        </p:nvSpPr>
        <p:spPr>
          <a:xfrm rot="2728934" flipH="1">
            <a:off x="2937066" y="4572803"/>
            <a:ext cx="450432" cy="229959"/>
          </a:xfrm>
          <a:prstGeom prst="rightArrow">
            <a:avLst/>
          </a:prstGeom>
          <a:solidFill>
            <a:schemeClr val="accent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Højrepil 20"/>
          <p:cNvSpPr/>
          <p:nvPr/>
        </p:nvSpPr>
        <p:spPr>
          <a:xfrm rot="18512583" flipH="1">
            <a:off x="1764542" y="4553124"/>
            <a:ext cx="450432" cy="229959"/>
          </a:xfrm>
          <a:prstGeom prst="rightArrow">
            <a:avLst/>
          </a:prstGeom>
          <a:solidFill>
            <a:schemeClr val="accent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Opadgående pil 7"/>
          <p:cNvSpPr/>
          <p:nvPr/>
        </p:nvSpPr>
        <p:spPr>
          <a:xfrm>
            <a:off x="2127375" y="5713436"/>
            <a:ext cx="1084278" cy="966038"/>
          </a:xfrm>
          <a:prstGeom prst="upArrow">
            <a:avLst/>
          </a:prstGeom>
          <a:solidFill>
            <a:srgbClr val="BDE2E5"/>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900" dirty="0" err="1" smtClean="0">
                <a:solidFill>
                  <a:schemeClr val="tx1"/>
                </a:solidFill>
              </a:rPr>
              <a:t>focus</a:t>
            </a:r>
            <a:r>
              <a:rPr lang="da-DK" sz="900" dirty="0" smtClean="0">
                <a:solidFill>
                  <a:schemeClr val="tx1"/>
                </a:solidFill>
              </a:rPr>
              <a:t> point</a:t>
            </a:r>
            <a:endParaRPr lang="da-DK" sz="9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TOP6-backorder program</a:t>
            </a:r>
            <a:endParaRPr lang="da-DK" sz="1200" dirty="0"/>
          </a:p>
        </p:txBody>
      </p:sp>
      <p:sp>
        <p:nvSpPr>
          <p:cNvPr id="6" name="Pladsholder til dato 5"/>
          <p:cNvSpPr>
            <a:spLocks noGrp="1"/>
          </p:cNvSpPr>
          <p:nvPr>
            <p:ph type="dt" sz="half" idx="10"/>
          </p:nvPr>
        </p:nvSpPr>
        <p:spPr/>
        <p:txBody>
          <a:bodyPr/>
          <a:lstStyle/>
          <a:p>
            <a:fld id="{D9CF6D73-213E-4063-A20F-7FFE567AA302}" type="datetime2">
              <a:rPr lang="da-DK" noProof="0" smtClean="0"/>
              <a:pPr/>
              <a:t>14. marts 2016</a:t>
            </a:fld>
            <a:endParaRPr lang="da-DK" noProof="0" dirty="0"/>
          </a:p>
        </p:txBody>
      </p:sp>
      <p:sp>
        <p:nvSpPr>
          <p:cNvPr id="5" name="Tekstfelt 4"/>
          <p:cNvSpPr txBox="1"/>
          <p:nvPr/>
        </p:nvSpPr>
        <p:spPr>
          <a:xfrm>
            <a:off x="487680" y="2009843"/>
            <a:ext cx="3291840" cy="3554819"/>
          </a:xfrm>
          <a:prstGeom prst="rect">
            <a:avLst/>
          </a:prstGeom>
          <a:noFill/>
        </p:spPr>
        <p:txBody>
          <a:bodyPr wrap="square" rtlCol="0">
            <a:spAutoFit/>
          </a:bodyPr>
          <a:lstStyle/>
          <a:p>
            <a:pPr>
              <a:lnSpc>
                <a:spcPct val="250000"/>
              </a:lnSpc>
            </a:pPr>
            <a:r>
              <a:rPr lang="da-DK" dirty="0" err="1" smtClean="0"/>
              <a:t>Ownership</a:t>
            </a:r>
            <a:r>
              <a:rPr lang="da-DK" dirty="0" smtClean="0"/>
              <a:t> and </a:t>
            </a:r>
            <a:r>
              <a:rPr lang="da-DK" dirty="0" err="1" smtClean="0"/>
              <a:t>framework</a:t>
            </a:r>
            <a:endParaRPr lang="da-DK" dirty="0" smtClean="0"/>
          </a:p>
          <a:p>
            <a:pPr>
              <a:lnSpc>
                <a:spcPct val="250000"/>
              </a:lnSpc>
            </a:pPr>
            <a:r>
              <a:rPr lang="da-DK" dirty="0" err="1" smtClean="0"/>
              <a:t>Overview</a:t>
            </a:r>
            <a:endParaRPr lang="da-DK" dirty="0" smtClean="0"/>
          </a:p>
          <a:p>
            <a:pPr>
              <a:lnSpc>
                <a:spcPct val="250000"/>
              </a:lnSpc>
            </a:pPr>
            <a:r>
              <a:rPr lang="da-DK" dirty="0" err="1" smtClean="0"/>
              <a:t>Leading</a:t>
            </a:r>
            <a:r>
              <a:rPr lang="da-DK" dirty="0" smtClean="0"/>
              <a:t> </a:t>
            </a:r>
            <a:r>
              <a:rPr lang="da-DK" dirty="0" err="1" smtClean="0"/>
              <a:t>KPI’s</a:t>
            </a:r>
            <a:endParaRPr lang="da-DK" dirty="0" smtClean="0"/>
          </a:p>
          <a:p>
            <a:pPr>
              <a:lnSpc>
                <a:spcPct val="250000"/>
              </a:lnSpc>
            </a:pPr>
            <a:r>
              <a:rPr lang="da-DK" dirty="0" smtClean="0"/>
              <a:t>Reporting and </a:t>
            </a:r>
            <a:r>
              <a:rPr lang="da-DK" dirty="0" err="1" smtClean="0"/>
              <a:t>celebrating</a:t>
            </a:r>
            <a:endParaRPr lang="da-DK" dirty="0" smtClean="0"/>
          </a:p>
          <a:p>
            <a:pPr>
              <a:lnSpc>
                <a:spcPct val="250000"/>
              </a:lnSpc>
            </a:pPr>
            <a:r>
              <a:rPr lang="da-DK" dirty="0" err="1" smtClean="0"/>
              <a:t>Patience</a:t>
            </a:r>
            <a:endParaRPr lang="da-DK" dirty="0"/>
          </a:p>
        </p:txBody>
      </p:sp>
      <p:pic>
        <p:nvPicPr>
          <p:cNvPr id="12" name="Billede 11"/>
          <p:cNvPicPr>
            <a:picLocks noChangeAspect="1"/>
          </p:cNvPicPr>
          <p:nvPr/>
        </p:nvPicPr>
        <p:blipFill>
          <a:blip r:embed="rId3"/>
          <a:stretch>
            <a:fillRect/>
          </a:stretch>
        </p:blipFill>
        <p:spPr>
          <a:xfrm>
            <a:off x="3752603" y="1787856"/>
            <a:ext cx="3258534" cy="3998794"/>
          </a:xfrm>
          <a:prstGeom prst="rect">
            <a:avLst/>
          </a:prstGeom>
        </p:spPr>
      </p:pic>
      <p:sp>
        <p:nvSpPr>
          <p:cNvPr id="13" name="Tekstfelt 12"/>
          <p:cNvSpPr txBox="1"/>
          <p:nvPr/>
        </p:nvSpPr>
        <p:spPr>
          <a:xfrm>
            <a:off x="487679" y="1351128"/>
            <a:ext cx="7886299" cy="369332"/>
          </a:xfrm>
          <a:prstGeom prst="rect">
            <a:avLst/>
          </a:prstGeom>
          <a:noFill/>
        </p:spPr>
        <p:txBody>
          <a:bodyPr wrap="square" rtlCol="0">
            <a:spAutoFit/>
          </a:bodyPr>
          <a:lstStyle/>
          <a:p>
            <a:r>
              <a:rPr lang="da-DK" dirty="0" smtClean="0"/>
              <a:t>How:			</a:t>
            </a:r>
            <a:r>
              <a:rPr lang="da-DK" dirty="0"/>
              <a:t> </a:t>
            </a:r>
            <a:r>
              <a:rPr lang="da-DK" dirty="0" smtClean="0"/>
              <a:t>                 </a:t>
            </a:r>
            <a:r>
              <a:rPr lang="da-DK" dirty="0" err="1" smtClean="0"/>
              <a:t>What</a:t>
            </a:r>
            <a:r>
              <a:rPr lang="da-DK" dirty="0" smtClean="0"/>
              <a:t>:                         </a:t>
            </a:r>
            <a:r>
              <a:rPr lang="da-DK" dirty="0" err="1" smtClean="0"/>
              <a:t>KPI’s</a:t>
            </a:r>
            <a:r>
              <a:rPr lang="da-DK" dirty="0" smtClean="0"/>
              <a:t>:</a:t>
            </a:r>
            <a:endParaRPr lang="da-DK" dirty="0"/>
          </a:p>
        </p:txBody>
      </p:sp>
      <p:sp>
        <p:nvSpPr>
          <p:cNvPr id="7" name="Tekstfelt 6"/>
          <p:cNvSpPr txBox="1"/>
          <p:nvPr/>
        </p:nvSpPr>
        <p:spPr>
          <a:xfrm>
            <a:off x="7279105" y="3102106"/>
            <a:ext cx="1864895" cy="2044534"/>
          </a:xfrm>
          <a:prstGeom prst="rect">
            <a:avLst/>
          </a:prstGeom>
          <a:noFill/>
        </p:spPr>
        <p:txBody>
          <a:bodyPr wrap="square" rtlCol="0">
            <a:spAutoFit/>
          </a:bodyPr>
          <a:lstStyle/>
          <a:p>
            <a:pPr>
              <a:lnSpc>
                <a:spcPct val="250000"/>
              </a:lnSpc>
            </a:pPr>
            <a:r>
              <a:rPr lang="da-DK" dirty="0" err="1" smtClean="0"/>
              <a:t>replies</a:t>
            </a:r>
            <a:r>
              <a:rPr lang="da-DK" dirty="0" smtClean="0"/>
              <a:t> / </a:t>
            </a:r>
            <a:r>
              <a:rPr lang="da-DK" dirty="0" err="1" smtClean="0"/>
              <a:t>week</a:t>
            </a:r>
            <a:endParaRPr lang="da-DK" dirty="0" smtClean="0"/>
          </a:p>
          <a:p>
            <a:pPr>
              <a:lnSpc>
                <a:spcPct val="250000"/>
              </a:lnSpc>
            </a:pPr>
            <a:endParaRPr lang="da-DK" dirty="0"/>
          </a:p>
          <a:p>
            <a:pPr>
              <a:lnSpc>
                <a:spcPct val="250000"/>
              </a:lnSpc>
            </a:pPr>
            <a:r>
              <a:rPr lang="da-DK" dirty="0" smtClean="0"/>
              <a:t>Meetings/</a:t>
            </a:r>
            <a:r>
              <a:rPr lang="da-DK" dirty="0" err="1" smtClean="0"/>
              <a:t>mth</a:t>
            </a:r>
            <a:endParaRPr lang="da-DK"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boks 5"/>
          <p:cNvSpPr txBox="1"/>
          <p:nvPr/>
        </p:nvSpPr>
        <p:spPr>
          <a:xfrm>
            <a:off x="1307804" y="425302"/>
            <a:ext cx="5867437" cy="461665"/>
          </a:xfrm>
          <a:prstGeom prst="rect">
            <a:avLst/>
          </a:prstGeom>
          <a:noFill/>
        </p:spPr>
        <p:txBody>
          <a:bodyPr wrap="square" rtlCol="0">
            <a:spAutoFit/>
          </a:bodyPr>
          <a:lstStyle/>
          <a:p>
            <a:pPr algn="ctr"/>
            <a:r>
              <a:rPr lang="da-DK" sz="2400" dirty="0" err="1" smtClean="0"/>
              <a:t>Results</a:t>
            </a:r>
            <a:endParaRPr lang="da-DK" sz="2400" dirty="0"/>
          </a:p>
        </p:txBody>
      </p:sp>
      <p:sp>
        <p:nvSpPr>
          <p:cNvPr id="8" name="Pladsholder til dato 7"/>
          <p:cNvSpPr>
            <a:spLocks noGrp="1"/>
          </p:cNvSpPr>
          <p:nvPr>
            <p:ph type="dt" sz="half" idx="10"/>
          </p:nvPr>
        </p:nvSpPr>
        <p:spPr/>
        <p:txBody>
          <a:bodyPr/>
          <a:lstStyle/>
          <a:p>
            <a:fld id="{044AC95C-7734-4131-A5EB-BB4562ECA49D}" type="datetime2">
              <a:rPr lang="da-DK" noProof="0" smtClean="0"/>
              <a:pPr/>
              <a:t>14. marts 2016</a:t>
            </a:fld>
            <a:endParaRPr lang="da-DK" noProof="0" dirty="0"/>
          </a:p>
        </p:txBody>
      </p:sp>
      <p:pic>
        <p:nvPicPr>
          <p:cNvPr id="2" name="Billede 1"/>
          <p:cNvPicPr>
            <a:picLocks noChangeAspect="1"/>
          </p:cNvPicPr>
          <p:nvPr/>
        </p:nvPicPr>
        <p:blipFill>
          <a:blip r:embed="rId3"/>
          <a:stretch>
            <a:fillRect/>
          </a:stretch>
        </p:blipFill>
        <p:spPr>
          <a:xfrm>
            <a:off x="531845" y="1352785"/>
            <a:ext cx="3013788" cy="1976627"/>
          </a:xfrm>
          <a:prstGeom prst="rect">
            <a:avLst/>
          </a:prstGeom>
        </p:spPr>
      </p:pic>
      <p:sp>
        <p:nvSpPr>
          <p:cNvPr id="3" name="Tekstfelt 2"/>
          <p:cNvSpPr txBox="1"/>
          <p:nvPr/>
        </p:nvSpPr>
        <p:spPr>
          <a:xfrm>
            <a:off x="633442" y="4198788"/>
            <a:ext cx="7754608" cy="1754326"/>
          </a:xfrm>
          <a:prstGeom prst="rect">
            <a:avLst/>
          </a:prstGeom>
          <a:noFill/>
        </p:spPr>
        <p:txBody>
          <a:bodyPr wrap="square" rtlCol="0">
            <a:spAutoFit/>
          </a:bodyPr>
          <a:lstStyle/>
          <a:p>
            <a:pPr>
              <a:lnSpc>
                <a:spcPct val="200000"/>
              </a:lnSpc>
            </a:pPr>
            <a:r>
              <a:rPr lang="da-DK" dirty="0" err="1"/>
              <a:t>Improved</a:t>
            </a:r>
            <a:r>
              <a:rPr lang="da-DK" dirty="0"/>
              <a:t> </a:t>
            </a:r>
            <a:r>
              <a:rPr lang="da-DK" dirty="0" err="1"/>
              <a:t>supplier</a:t>
            </a:r>
            <a:r>
              <a:rPr lang="da-DK" dirty="0"/>
              <a:t> </a:t>
            </a:r>
            <a:r>
              <a:rPr lang="da-DK" dirty="0" err="1"/>
              <a:t>collaboration</a:t>
            </a:r>
            <a:endParaRPr lang="da-DK" dirty="0"/>
          </a:p>
          <a:p>
            <a:pPr>
              <a:lnSpc>
                <a:spcPct val="200000"/>
              </a:lnSpc>
            </a:pPr>
            <a:r>
              <a:rPr lang="da-DK" dirty="0" smtClean="0"/>
              <a:t>60% &lt; 14 </a:t>
            </a:r>
            <a:r>
              <a:rPr lang="da-DK" dirty="0" err="1" smtClean="0"/>
              <a:t>days</a:t>
            </a:r>
            <a:endParaRPr lang="da-DK" dirty="0" smtClean="0"/>
          </a:p>
          <a:p>
            <a:pPr>
              <a:lnSpc>
                <a:spcPct val="200000"/>
              </a:lnSpc>
            </a:pPr>
            <a:r>
              <a:rPr lang="da-DK" dirty="0" smtClean="0"/>
              <a:t>&gt;30 </a:t>
            </a:r>
            <a:r>
              <a:rPr lang="da-DK" dirty="0" err="1" smtClean="0"/>
              <a:t>suppliers</a:t>
            </a:r>
            <a:r>
              <a:rPr lang="da-DK" dirty="0" smtClean="0"/>
              <a:t> have </a:t>
            </a:r>
            <a:r>
              <a:rPr lang="da-DK" dirty="0" err="1" smtClean="0"/>
              <a:t>experienced</a:t>
            </a:r>
            <a:r>
              <a:rPr lang="da-DK" dirty="0" smtClean="0"/>
              <a:t> </a:t>
            </a:r>
            <a:r>
              <a:rPr lang="da-DK" dirty="0" err="1" smtClean="0"/>
              <a:t>our</a:t>
            </a:r>
            <a:r>
              <a:rPr lang="da-DK" dirty="0" smtClean="0"/>
              <a:t> TOP6 </a:t>
            </a:r>
            <a:r>
              <a:rPr lang="da-DK" dirty="0" err="1" smtClean="0"/>
              <a:t>backorder</a:t>
            </a:r>
            <a:r>
              <a:rPr lang="da-DK" dirty="0" smtClean="0"/>
              <a:t> </a:t>
            </a:r>
            <a:r>
              <a:rPr lang="da-DK" dirty="0" err="1" smtClean="0"/>
              <a:t>follow-up</a:t>
            </a:r>
            <a:endParaRPr lang="da-DK" dirty="0" smtClean="0"/>
          </a:p>
        </p:txBody>
      </p:sp>
      <p:pic>
        <p:nvPicPr>
          <p:cNvPr id="7" name="Billede 6"/>
          <p:cNvPicPr>
            <a:picLocks noChangeAspect="1"/>
          </p:cNvPicPr>
          <p:nvPr/>
        </p:nvPicPr>
        <p:blipFill>
          <a:blip r:embed="rId4"/>
          <a:stretch>
            <a:fillRect/>
          </a:stretch>
        </p:blipFill>
        <p:spPr>
          <a:xfrm>
            <a:off x="4259531" y="1175424"/>
            <a:ext cx="4315302" cy="3032638"/>
          </a:xfrm>
          <a:prstGeom prst="rect">
            <a:avLst/>
          </a:prstGeom>
        </p:spPr>
      </p:pic>
      <p:sp>
        <p:nvSpPr>
          <p:cNvPr id="9" name="Tekstfelt 8"/>
          <p:cNvSpPr txBox="1"/>
          <p:nvPr/>
        </p:nvSpPr>
        <p:spPr>
          <a:xfrm rot="16200000">
            <a:off x="2258013" y="2268754"/>
            <a:ext cx="3601616" cy="276999"/>
          </a:xfrm>
          <a:prstGeom prst="rect">
            <a:avLst/>
          </a:prstGeom>
          <a:noFill/>
        </p:spPr>
        <p:txBody>
          <a:bodyPr wrap="square" rtlCol="0">
            <a:spAutoFit/>
          </a:bodyPr>
          <a:lstStyle/>
          <a:p>
            <a:r>
              <a:rPr lang="da-DK" sz="1200" dirty="0" err="1" smtClean="0"/>
              <a:t>Amount</a:t>
            </a:r>
            <a:r>
              <a:rPr lang="da-DK" sz="1200" dirty="0" smtClean="0"/>
              <a:t> of item-</a:t>
            </a:r>
            <a:r>
              <a:rPr lang="da-DK" sz="1200" dirty="0" err="1" smtClean="0"/>
              <a:t>numbers</a:t>
            </a:r>
            <a:r>
              <a:rPr lang="da-DK" sz="1200" dirty="0" smtClean="0"/>
              <a:t> in </a:t>
            </a:r>
            <a:r>
              <a:rPr lang="da-DK" sz="1200" dirty="0" err="1" smtClean="0"/>
              <a:t>backorder</a:t>
            </a:r>
            <a:endParaRPr lang="da-DK" sz="1200" dirty="0"/>
          </a:p>
        </p:txBody>
      </p:sp>
      <p:sp>
        <p:nvSpPr>
          <p:cNvPr id="10" name="Tekstfelt 9"/>
          <p:cNvSpPr txBox="1"/>
          <p:nvPr/>
        </p:nvSpPr>
        <p:spPr>
          <a:xfrm>
            <a:off x="8546840" y="2203731"/>
            <a:ext cx="569167" cy="769441"/>
          </a:xfrm>
          <a:prstGeom prst="rect">
            <a:avLst/>
          </a:prstGeom>
          <a:solidFill>
            <a:schemeClr val="bg1"/>
          </a:solidFill>
        </p:spPr>
        <p:txBody>
          <a:bodyPr wrap="square" rtlCol="0">
            <a:spAutoFit/>
          </a:bodyPr>
          <a:lstStyle/>
          <a:p>
            <a:r>
              <a:rPr lang="da-DK" sz="1100" dirty="0" smtClean="0"/>
              <a:t>2015</a:t>
            </a:r>
          </a:p>
          <a:p>
            <a:endParaRPr lang="da-DK" sz="1100" dirty="0"/>
          </a:p>
          <a:p>
            <a:r>
              <a:rPr lang="da-DK" sz="1100" dirty="0" smtClean="0"/>
              <a:t> 2014</a:t>
            </a:r>
            <a:endParaRPr lang="da-DK" sz="1100" dirty="0"/>
          </a:p>
        </p:txBody>
      </p:sp>
    </p:spTree>
    <p:extLst>
      <p:ext uri="{BB962C8B-B14F-4D97-AF65-F5344CB8AC3E}">
        <p14:creationId xmlns:p14="http://schemas.microsoft.com/office/powerpoint/2010/main" val="3476918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
          <p:cNvSpPr>
            <a:spLocks noGrp="1"/>
          </p:cNvSpPr>
          <p:nvPr>
            <p:ph type="title"/>
          </p:nvPr>
        </p:nvSpPr>
        <p:spPr>
          <a:xfrm>
            <a:off x="1331912" y="217408"/>
            <a:ext cx="7561263" cy="738664"/>
          </a:xfrm>
        </p:spPr>
        <p:txBody>
          <a:bodyPr/>
          <a:lstStyle/>
          <a:p>
            <a:pPr algn="ctr"/>
            <a:r>
              <a:rPr lang="da-DK" dirty="0" err="1" smtClean="0"/>
              <a:t>Next</a:t>
            </a:r>
            <a:endParaRPr lang="da-DK" dirty="0"/>
          </a:p>
        </p:txBody>
      </p:sp>
      <p:sp>
        <p:nvSpPr>
          <p:cNvPr id="5" name="Pladsholder til dato 4"/>
          <p:cNvSpPr>
            <a:spLocks noGrp="1"/>
          </p:cNvSpPr>
          <p:nvPr>
            <p:ph type="dt" sz="half" idx="10"/>
          </p:nvPr>
        </p:nvSpPr>
        <p:spPr/>
        <p:txBody>
          <a:bodyPr/>
          <a:lstStyle/>
          <a:p>
            <a:fld id="{8173E2D1-560F-4B9D-A6A2-73A1C684E1D0}" type="datetime2">
              <a:rPr lang="da-DK" noProof="0" smtClean="0"/>
              <a:pPr/>
              <a:t>14. marts 2016</a:t>
            </a:fld>
            <a:endParaRPr lang="da-DK" noProof="0" dirty="0"/>
          </a:p>
        </p:txBody>
      </p:sp>
      <p:sp>
        <p:nvSpPr>
          <p:cNvPr id="6" name="Tekstfelt 5"/>
          <p:cNvSpPr txBox="1"/>
          <p:nvPr/>
        </p:nvSpPr>
        <p:spPr>
          <a:xfrm>
            <a:off x="132346" y="1754167"/>
            <a:ext cx="9180096" cy="3416320"/>
          </a:xfrm>
          <a:prstGeom prst="rect">
            <a:avLst/>
          </a:prstGeom>
          <a:noFill/>
        </p:spPr>
        <p:txBody>
          <a:bodyPr wrap="square" rtlCol="0">
            <a:spAutoFit/>
          </a:bodyPr>
          <a:lstStyle/>
          <a:p>
            <a:pPr>
              <a:lnSpc>
                <a:spcPct val="200000"/>
              </a:lnSpc>
            </a:pPr>
            <a:r>
              <a:rPr lang="da-DK" dirty="0" err="1" smtClean="0"/>
              <a:t>Continue</a:t>
            </a:r>
            <a:r>
              <a:rPr lang="da-DK" dirty="0" smtClean="0"/>
              <a:t> </a:t>
            </a:r>
            <a:r>
              <a:rPr lang="da-DK" dirty="0" err="1" smtClean="0"/>
              <a:t>development</a:t>
            </a:r>
            <a:r>
              <a:rPr lang="da-DK" dirty="0" smtClean="0"/>
              <a:t> of </a:t>
            </a:r>
            <a:r>
              <a:rPr lang="da-DK" dirty="0" err="1" smtClean="0"/>
              <a:t>our</a:t>
            </a:r>
            <a:r>
              <a:rPr lang="da-DK" dirty="0" smtClean="0"/>
              <a:t> TOP6 </a:t>
            </a:r>
            <a:r>
              <a:rPr lang="da-DK" dirty="0" err="1" smtClean="0"/>
              <a:t>backorder</a:t>
            </a:r>
            <a:r>
              <a:rPr lang="da-DK" dirty="0" smtClean="0"/>
              <a:t> program</a:t>
            </a:r>
            <a:endParaRPr lang="da-DK" dirty="0"/>
          </a:p>
          <a:p>
            <a:pPr>
              <a:lnSpc>
                <a:spcPct val="200000"/>
              </a:lnSpc>
            </a:pPr>
            <a:r>
              <a:rPr lang="da-DK" dirty="0" err="1" smtClean="0"/>
              <a:t>Inspire</a:t>
            </a:r>
            <a:r>
              <a:rPr lang="da-DK" dirty="0" smtClean="0"/>
              <a:t> and </a:t>
            </a:r>
            <a:r>
              <a:rPr lang="da-DK" dirty="0" err="1" smtClean="0"/>
              <a:t>be</a:t>
            </a:r>
            <a:r>
              <a:rPr lang="da-DK" dirty="0" smtClean="0"/>
              <a:t> </a:t>
            </a:r>
            <a:r>
              <a:rPr lang="da-DK" dirty="0" err="1" smtClean="0"/>
              <a:t>inspired</a:t>
            </a:r>
            <a:r>
              <a:rPr lang="da-DK" dirty="0" smtClean="0"/>
              <a:t> </a:t>
            </a:r>
          </a:p>
          <a:p>
            <a:pPr>
              <a:lnSpc>
                <a:spcPct val="200000"/>
              </a:lnSpc>
            </a:pPr>
            <a:r>
              <a:rPr lang="da-DK" dirty="0" err="1" smtClean="0"/>
              <a:t>Join</a:t>
            </a:r>
            <a:r>
              <a:rPr lang="da-DK" dirty="0" smtClean="0"/>
              <a:t> </a:t>
            </a:r>
            <a:r>
              <a:rPr lang="da-DK" dirty="0" err="1" smtClean="0"/>
              <a:t>us</a:t>
            </a:r>
            <a:r>
              <a:rPr lang="da-DK" dirty="0" smtClean="0"/>
              <a:t>: </a:t>
            </a:r>
          </a:p>
          <a:p>
            <a:pPr>
              <a:lnSpc>
                <a:spcPct val="200000"/>
              </a:lnSpc>
            </a:pPr>
            <a:r>
              <a:rPr lang="da-DK" dirty="0" smtClean="0"/>
              <a:t>	LinkedIn </a:t>
            </a:r>
            <a:r>
              <a:rPr lang="da-DK" dirty="0" err="1" smtClean="0"/>
              <a:t>group</a:t>
            </a:r>
            <a:r>
              <a:rPr lang="da-DK" dirty="0" smtClean="0"/>
              <a:t>:”Supply Chain Management for Hospital </a:t>
            </a:r>
            <a:r>
              <a:rPr lang="da-DK" dirty="0" err="1" smtClean="0"/>
              <a:t>Pharmacies</a:t>
            </a:r>
            <a:r>
              <a:rPr lang="da-DK" dirty="0" smtClean="0"/>
              <a:t>”</a:t>
            </a:r>
          </a:p>
          <a:p>
            <a:pPr>
              <a:lnSpc>
                <a:spcPct val="200000"/>
              </a:lnSpc>
            </a:pPr>
            <a:r>
              <a:rPr lang="da-DK" dirty="0" smtClean="0"/>
              <a:t>	or</a:t>
            </a:r>
            <a:r>
              <a:rPr lang="da-DK" dirty="0"/>
              <a:t>	</a:t>
            </a:r>
            <a:endParaRPr lang="da-DK" dirty="0" smtClean="0"/>
          </a:p>
          <a:p>
            <a:pPr>
              <a:lnSpc>
                <a:spcPct val="200000"/>
              </a:lnSpc>
            </a:pPr>
            <a:r>
              <a:rPr lang="da-DK" dirty="0" smtClean="0"/>
              <a:t>	Write an e-mail to </a:t>
            </a:r>
            <a:r>
              <a:rPr lang="da-DK" dirty="0" smtClean="0">
                <a:hlinkClick r:id="rId3"/>
              </a:rPr>
              <a:t>amgros@amgros.dk</a:t>
            </a:r>
            <a:r>
              <a:rPr lang="da-DK" dirty="0" smtClean="0"/>
              <a:t> attention: Lars Munck</a:t>
            </a:r>
          </a:p>
        </p:txBody>
      </p:sp>
    </p:spTree>
    <p:extLst>
      <p:ext uri="{BB962C8B-B14F-4D97-AF65-F5344CB8AC3E}">
        <p14:creationId xmlns:p14="http://schemas.microsoft.com/office/powerpoint/2010/main" val="17374325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1331912" y="345004"/>
            <a:ext cx="7561263" cy="484341"/>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da-DK" sz="2400" dirty="0" smtClean="0">
                <a:latin typeface="+mj-lt"/>
                <a:ea typeface="+mj-ea"/>
                <a:cs typeface="+mj-cs"/>
              </a:rPr>
              <a:t>Summary</a:t>
            </a:r>
            <a:endParaRPr kumimoji="0" lang="da-DK" sz="24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Pladsholder til dato 9"/>
          <p:cNvSpPr>
            <a:spLocks noGrp="1"/>
          </p:cNvSpPr>
          <p:nvPr>
            <p:ph type="dt" sz="half" idx="10"/>
          </p:nvPr>
        </p:nvSpPr>
        <p:spPr/>
        <p:txBody>
          <a:bodyPr/>
          <a:lstStyle/>
          <a:p>
            <a:fld id="{3D25146D-FE90-4738-9092-DE2AD7B1F462}" type="datetime2">
              <a:rPr lang="da-DK" noProof="0" smtClean="0"/>
              <a:pPr/>
              <a:t>14. marts 2016</a:t>
            </a:fld>
            <a:endParaRPr lang="da-DK" noProof="0" dirty="0"/>
          </a:p>
        </p:txBody>
      </p:sp>
      <p:sp>
        <p:nvSpPr>
          <p:cNvPr id="2" name="Tekstfelt 1"/>
          <p:cNvSpPr txBox="1"/>
          <p:nvPr/>
        </p:nvSpPr>
        <p:spPr>
          <a:xfrm>
            <a:off x="372978" y="1720515"/>
            <a:ext cx="8650705" cy="3693319"/>
          </a:xfrm>
          <a:prstGeom prst="rect">
            <a:avLst/>
          </a:prstGeom>
          <a:noFill/>
        </p:spPr>
        <p:txBody>
          <a:bodyPr wrap="square" rtlCol="0">
            <a:spAutoFit/>
          </a:bodyPr>
          <a:lstStyle/>
          <a:p>
            <a:r>
              <a:rPr lang="da-DK" dirty="0" smtClean="0"/>
              <a:t>The 3 most </a:t>
            </a:r>
            <a:r>
              <a:rPr lang="da-DK" dirty="0" err="1" smtClean="0"/>
              <a:t>important</a:t>
            </a:r>
            <a:r>
              <a:rPr lang="da-DK" dirty="0" smtClean="0"/>
              <a:t> steps in ”</a:t>
            </a:r>
            <a:r>
              <a:rPr lang="da-DK" dirty="0" err="1" smtClean="0"/>
              <a:t>turning</a:t>
            </a:r>
            <a:r>
              <a:rPr lang="da-DK" dirty="0" smtClean="0"/>
              <a:t> </a:t>
            </a:r>
            <a:r>
              <a:rPr lang="da-DK" dirty="0" err="1" smtClean="0"/>
              <a:t>around</a:t>
            </a:r>
            <a:r>
              <a:rPr lang="da-DK" dirty="0" smtClean="0"/>
              <a:t> the trend” on </a:t>
            </a:r>
            <a:r>
              <a:rPr lang="da-DK" dirty="0" err="1" smtClean="0"/>
              <a:t>backorders</a:t>
            </a:r>
            <a:endParaRPr lang="da-DK" dirty="0" smtClean="0"/>
          </a:p>
          <a:p>
            <a:endParaRPr lang="da-DK" dirty="0" smtClean="0"/>
          </a:p>
          <a:p>
            <a:endParaRPr lang="da-DK" dirty="0"/>
          </a:p>
          <a:p>
            <a:pPr marL="285750" indent="-285750">
              <a:lnSpc>
                <a:spcPct val="250000"/>
              </a:lnSpc>
              <a:buFont typeface="Arial" panose="020B0604020202020204" pitchFamily="34" charset="0"/>
              <a:buChar char="•"/>
            </a:pPr>
            <a:r>
              <a:rPr lang="da-DK" dirty="0" err="1" smtClean="0"/>
              <a:t>Take</a:t>
            </a:r>
            <a:r>
              <a:rPr lang="da-DK" dirty="0" smtClean="0"/>
              <a:t> </a:t>
            </a:r>
            <a:r>
              <a:rPr lang="da-DK" dirty="0" err="1"/>
              <a:t>o</a:t>
            </a:r>
            <a:r>
              <a:rPr lang="da-DK" dirty="0" err="1" smtClean="0"/>
              <a:t>wnership</a:t>
            </a:r>
            <a:r>
              <a:rPr lang="da-DK" dirty="0" smtClean="0"/>
              <a:t> and </a:t>
            </a:r>
            <a:r>
              <a:rPr lang="da-DK" dirty="0" err="1" smtClean="0"/>
              <a:t>create</a:t>
            </a:r>
            <a:r>
              <a:rPr lang="da-DK" dirty="0" smtClean="0"/>
              <a:t> </a:t>
            </a:r>
            <a:r>
              <a:rPr lang="da-DK" dirty="0" err="1" smtClean="0"/>
              <a:t>overview</a:t>
            </a:r>
            <a:r>
              <a:rPr lang="da-DK" dirty="0" smtClean="0"/>
              <a:t> </a:t>
            </a:r>
          </a:p>
          <a:p>
            <a:pPr marL="285750" indent="-285750">
              <a:lnSpc>
                <a:spcPct val="250000"/>
              </a:lnSpc>
              <a:buFont typeface="Arial" panose="020B0604020202020204" pitchFamily="34" charset="0"/>
              <a:buChar char="•"/>
            </a:pPr>
            <a:r>
              <a:rPr lang="da-DK" dirty="0" err="1" smtClean="0"/>
              <a:t>Develop</a:t>
            </a:r>
            <a:r>
              <a:rPr lang="da-DK" dirty="0" smtClean="0"/>
              <a:t> </a:t>
            </a:r>
            <a:r>
              <a:rPr lang="da-DK" dirty="0" err="1" smtClean="0"/>
              <a:t>leading</a:t>
            </a:r>
            <a:r>
              <a:rPr lang="da-DK" dirty="0" smtClean="0"/>
              <a:t> </a:t>
            </a:r>
            <a:r>
              <a:rPr lang="da-DK" dirty="0" err="1" smtClean="0"/>
              <a:t>KPI’s</a:t>
            </a:r>
            <a:endParaRPr lang="da-DK" dirty="0" smtClean="0"/>
          </a:p>
          <a:p>
            <a:pPr marL="285750" indent="-285750">
              <a:lnSpc>
                <a:spcPct val="250000"/>
              </a:lnSpc>
              <a:buFont typeface="Arial" panose="020B0604020202020204" pitchFamily="34" charset="0"/>
              <a:buChar char="•"/>
            </a:pPr>
            <a:r>
              <a:rPr lang="da-DK" dirty="0" smtClean="0"/>
              <a:t>Reporting and </a:t>
            </a:r>
            <a:r>
              <a:rPr lang="da-DK" dirty="0" err="1" smtClean="0"/>
              <a:t>continuous</a:t>
            </a:r>
            <a:r>
              <a:rPr lang="da-DK" dirty="0" smtClean="0"/>
              <a:t> </a:t>
            </a:r>
            <a:r>
              <a:rPr lang="da-DK" dirty="0" err="1" smtClean="0"/>
              <a:t>supplier</a:t>
            </a:r>
            <a:r>
              <a:rPr lang="da-DK" dirty="0" smtClean="0"/>
              <a:t> dialog </a:t>
            </a:r>
            <a:r>
              <a:rPr lang="da-DK" dirty="0" err="1" smtClean="0"/>
              <a:t>about</a:t>
            </a:r>
            <a:r>
              <a:rPr lang="da-DK" dirty="0" smtClean="0"/>
              <a:t> the problems</a:t>
            </a:r>
          </a:p>
          <a:p>
            <a:pPr>
              <a:lnSpc>
                <a:spcPct val="250000"/>
              </a:lnSpc>
            </a:pPr>
            <a:endParaRPr lang="da-DK" dirty="0"/>
          </a:p>
        </p:txBody>
      </p:sp>
    </p:spTree>
    <p:extLst>
      <p:ext uri="{BB962C8B-B14F-4D97-AF65-F5344CB8AC3E}">
        <p14:creationId xmlns:p14="http://schemas.microsoft.com/office/powerpoint/2010/main" val="8300358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6788" y="1357313"/>
            <a:ext cx="42068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itre 1"/>
          <p:cNvSpPr>
            <a:spLocks noGrp="1"/>
          </p:cNvSpPr>
          <p:nvPr>
            <p:ph type="ctrTitle"/>
          </p:nvPr>
        </p:nvSpPr>
        <p:spPr>
          <a:xfrm>
            <a:off x="1219200" y="3644900"/>
            <a:ext cx="6858000" cy="1223963"/>
          </a:xfrm>
        </p:spPr>
        <p:txBody>
          <a:bodyPr/>
          <a:lstStyle/>
          <a:p>
            <a:pPr algn="l"/>
            <a:r>
              <a:rPr lang="en-US" sz="2400" b="1" smtClean="0">
                <a:latin typeface="Perpetua" pitchFamily="18" charset="0"/>
              </a:rPr>
              <a:t>DEVELOPMENT OF A COMPUTER APPLICATION TO REDUCE THE RISK OF ERRORS IN RECONSTITUTION OF CYTOTOXIC DRUGS</a:t>
            </a:r>
            <a:r>
              <a:rPr lang="fr-FR" sz="2400" b="1" smtClean="0">
                <a:latin typeface="Perpetua" pitchFamily="18" charset="0"/>
              </a:rPr>
              <a:t/>
            </a:r>
            <a:br>
              <a:rPr lang="fr-FR" sz="2400" b="1" smtClean="0">
                <a:latin typeface="Perpetua" pitchFamily="18" charset="0"/>
              </a:rPr>
            </a:br>
            <a:endParaRPr lang="fr-FR" sz="2400" smtClean="0"/>
          </a:p>
        </p:txBody>
      </p:sp>
      <p:sp>
        <p:nvSpPr>
          <p:cNvPr id="3" name="Sous-titre 2"/>
          <p:cNvSpPr>
            <a:spLocks noGrp="1"/>
          </p:cNvSpPr>
          <p:nvPr>
            <p:ph type="subTitle" idx="1"/>
          </p:nvPr>
        </p:nvSpPr>
        <p:spPr>
          <a:xfrm>
            <a:off x="1219200" y="5124450"/>
            <a:ext cx="7024688" cy="533400"/>
          </a:xfrm>
        </p:spPr>
        <p:txBody>
          <a:bodyPr>
            <a:noAutofit/>
          </a:bodyPr>
          <a:lstStyle/>
          <a:p>
            <a:pPr algn="l" fontAlgn="auto">
              <a:spcAft>
                <a:spcPts val="0"/>
              </a:spcAft>
              <a:buFont typeface="Wingdings 3"/>
              <a:buNone/>
              <a:defRPr/>
            </a:pPr>
            <a:r>
              <a:rPr lang="en-US" sz="1600" b="1" u="sng" dirty="0" smtClean="0">
                <a:latin typeface="Perpetua" pitchFamily="18" charset="0"/>
              </a:rPr>
              <a:t>A. Cheikh</a:t>
            </a:r>
            <a:r>
              <a:rPr lang="en-US" sz="1600" b="1" dirty="0" smtClean="0">
                <a:latin typeface="Perpetua" pitchFamily="18" charset="0"/>
              </a:rPr>
              <a:t>, M.A. El </a:t>
            </a:r>
            <a:r>
              <a:rPr lang="en-US" sz="1600" b="1" dirty="0" err="1" smtClean="0">
                <a:latin typeface="Perpetua" pitchFamily="18" charset="0"/>
              </a:rPr>
              <a:t>Wartiti</a:t>
            </a:r>
            <a:r>
              <a:rPr lang="en-US" sz="1600" b="1" dirty="0" smtClean="0">
                <a:latin typeface="Perpetua" pitchFamily="18" charset="0"/>
              </a:rPr>
              <a:t>, Y. </a:t>
            </a:r>
            <a:r>
              <a:rPr lang="en-US" sz="1600" b="1" dirty="0" err="1" smtClean="0">
                <a:latin typeface="Perpetua" pitchFamily="18" charset="0"/>
              </a:rPr>
              <a:t>Rahali</a:t>
            </a:r>
            <a:r>
              <a:rPr lang="en-US" sz="1600" b="1" dirty="0" smtClean="0">
                <a:latin typeface="Perpetua" pitchFamily="18" charset="0"/>
              </a:rPr>
              <a:t>,  A. </a:t>
            </a:r>
            <a:r>
              <a:rPr lang="en-US" sz="1600" b="1" dirty="0" err="1" smtClean="0">
                <a:latin typeface="Perpetua" pitchFamily="18" charset="0"/>
              </a:rPr>
              <a:t>Bennana</a:t>
            </a:r>
            <a:r>
              <a:rPr lang="en-US" sz="1600" b="1" dirty="0" smtClean="0">
                <a:latin typeface="Perpetua" pitchFamily="18" charset="0"/>
              </a:rPr>
              <a:t>, A. El </a:t>
            </a:r>
            <a:r>
              <a:rPr lang="en-US" sz="1600" b="1" dirty="0" err="1" smtClean="0">
                <a:latin typeface="Perpetua" pitchFamily="18" charset="0"/>
              </a:rPr>
              <a:t>Hassani</a:t>
            </a:r>
            <a:r>
              <a:rPr lang="en-US" sz="1600" b="1" dirty="0" smtClean="0">
                <a:latin typeface="Perpetua" pitchFamily="18" charset="0"/>
              </a:rPr>
              <a:t>, M. </a:t>
            </a:r>
            <a:r>
              <a:rPr lang="en-US" sz="1600" b="1" dirty="0" err="1" smtClean="0">
                <a:latin typeface="Perpetua" pitchFamily="18" charset="0"/>
              </a:rPr>
              <a:t>Bouatia</a:t>
            </a:r>
            <a:endParaRPr lang="en-US" sz="1600" b="1" dirty="0" smtClean="0">
              <a:latin typeface="Perpetua" pitchFamily="18" charset="0"/>
            </a:endParaRPr>
          </a:p>
          <a:p>
            <a:pPr fontAlgn="auto">
              <a:spcAft>
                <a:spcPts val="0"/>
              </a:spcAft>
              <a:buFont typeface="Wingdings 3"/>
              <a:buNone/>
              <a:defRPr/>
            </a:pPr>
            <a:endParaRPr lang="fr-FR" sz="1600" dirty="0"/>
          </a:p>
        </p:txBody>
      </p:sp>
      <p:grpSp>
        <p:nvGrpSpPr>
          <p:cNvPr id="9221" name="Groupe 50"/>
          <p:cNvGrpSpPr>
            <a:grpSpLocks/>
          </p:cNvGrpSpPr>
          <p:nvPr/>
        </p:nvGrpSpPr>
        <p:grpSpPr bwMode="auto">
          <a:xfrm>
            <a:off x="107950" y="188913"/>
            <a:ext cx="1800225" cy="792162"/>
            <a:chOff x="3095625" y="2902105"/>
            <a:chExt cx="4300613" cy="1106832"/>
          </a:xfrm>
        </p:grpSpPr>
        <p:pic>
          <p:nvPicPr>
            <p:cNvPr id="9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5" y="2928937"/>
              <a:ext cx="3188572"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2902105"/>
              <a:ext cx="1384078"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222" name="Picture 82" descr="Université Internationale Abulcasis des Sciences de la Santé"/>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188913"/>
            <a:ext cx="212407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41" descr="C:\Users\a.cheikh\Pictures\smmaph.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15888"/>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8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9563" y="188913"/>
            <a:ext cx="214947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ZoneTexte 38"/>
          <p:cNvSpPr txBox="1">
            <a:spLocks noChangeArrowheads="1"/>
          </p:cNvSpPr>
          <p:nvPr/>
        </p:nvSpPr>
        <p:spPr bwMode="auto">
          <a:xfrm>
            <a:off x="7829550" y="1146175"/>
            <a:ext cx="1711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pPr fontAlgn="base">
              <a:spcBef>
                <a:spcPct val="0"/>
              </a:spcBef>
              <a:spcAft>
                <a:spcPct val="0"/>
              </a:spcAft>
            </a:pPr>
            <a:r>
              <a:rPr lang="fr-FR" sz="1600" b="1" smtClean="0">
                <a:solidFill>
                  <a:prstClr val="black"/>
                </a:solidFill>
                <a:latin typeface="Perpetua" pitchFamily="18" charset="0"/>
                <a:cs typeface="Arial" charset="0"/>
              </a:rPr>
              <a:t>VIE15-0185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r>
              <a:rPr lang="en-US" b="1" smtClean="0">
                <a:solidFill>
                  <a:srgbClr val="222222"/>
                </a:solidFill>
                <a:latin typeface="Perpetua" pitchFamily="18" charset="0"/>
                <a:cs typeface="Times New Roman" pitchFamily="18" charset="0"/>
              </a:rPr>
              <a:t>What was done ?</a:t>
            </a:r>
            <a:endParaRPr lang="fr-FR" smtClean="0"/>
          </a:p>
        </p:txBody>
      </p:sp>
      <p:sp>
        <p:nvSpPr>
          <p:cNvPr id="10243" name="Espace réservé du contenu 2"/>
          <p:cNvSpPr>
            <a:spLocks noGrp="1"/>
          </p:cNvSpPr>
          <p:nvPr>
            <p:ph sz="quarter" idx="1"/>
          </p:nvPr>
        </p:nvSpPr>
        <p:spPr>
          <a:xfrm>
            <a:off x="457200" y="1219200"/>
            <a:ext cx="8229600" cy="4937125"/>
          </a:xfrm>
        </p:spPr>
        <p:txBody>
          <a:bodyPr/>
          <a:lstStyle/>
          <a:p>
            <a:r>
              <a:rPr lang="en-US" smtClean="0">
                <a:latin typeface="Perpetua" pitchFamily="18" charset="0"/>
              </a:rPr>
              <a:t>We present a simple and effective method that we have developed in our hospital to solve the problem of reconstitution errors.</a:t>
            </a:r>
            <a:endParaRPr lang="fr-FR" smtClean="0">
              <a:latin typeface="Perpetua" pitchFamily="18" charset="0"/>
            </a:endParaRPr>
          </a:p>
          <a:p>
            <a:endParaRPr lang="fr-FR"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r>
              <a:rPr lang="en-US" b="1" smtClean="0">
                <a:solidFill>
                  <a:srgbClr val="222222"/>
                </a:solidFill>
                <a:latin typeface="Perpetua" pitchFamily="18" charset="0"/>
                <a:cs typeface="Times New Roman" pitchFamily="18" charset="0"/>
              </a:rPr>
              <a:t>Why was it done ?</a:t>
            </a:r>
            <a:endParaRPr lang="fr-FR" smtClean="0"/>
          </a:p>
        </p:txBody>
      </p:sp>
      <p:sp>
        <p:nvSpPr>
          <p:cNvPr id="3" name="Espace réservé du contenu 2"/>
          <p:cNvSpPr>
            <a:spLocks noGrp="1"/>
          </p:cNvSpPr>
          <p:nvPr>
            <p:ph sz="quarter" idx="1"/>
          </p:nvPr>
        </p:nvSpPr>
        <p:spPr>
          <a:xfrm>
            <a:off x="457200" y="1219200"/>
            <a:ext cx="8229600" cy="4937125"/>
          </a:xfrm>
        </p:spPr>
        <p:txBody>
          <a:bodyPr>
            <a:normAutofit fontScale="92500" lnSpcReduction="20000"/>
          </a:bodyPr>
          <a:lstStyle/>
          <a:p>
            <a:pPr marL="274320" indent="-274320" algn="just" eaLnBrk="0" fontAlgn="auto" hangingPunct="0">
              <a:spcAft>
                <a:spcPts val="0"/>
              </a:spcAft>
              <a:buFont typeface="Wingdings 3"/>
              <a:buChar char=""/>
              <a:defRPr/>
            </a:pPr>
            <a:r>
              <a:rPr lang="en-US" dirty="0">
                <a:latin typeface="Perpetua" pitchFamily="18" charset="0"/>
              </a:rPr>
              <a:t>The </a:t>
            </a:r>
            <a:r>
              <a:rPr lang="en-US" dirty="0" err="1">
                <a:latin typeface="Perpetua" pitchFamily="18" charset="0"/>
              </a:rPr>
              <a:t>cytotoxic</a:t>
            </a:r>
            <a:r>
              <a:rPr lang="en-US" dirty="0">
                <a:latin typeface="Perpetua" pitchFamily="18" charset="0"/>
              </a:rPr>
              <a:t> drugs account for 15,6% of the medication errors rate</a:t>
            </a:r>
            <a:r>
              <a:rPr lang="en-US" baseline="30000" dirty="0">
                <a:latin typeface="Perpetua" pitchFamily="18" charset="0"/>
              </a:rPr>
              <a:t>1</a:t>
            </a:r>
            <a:r>
              <a:rPr lang="en-US" dirty="0">
                <a:latin typeface="Perpetua" pitchFamily="18" charset="0"/>
              </a:rPr>
              <a:t>.</a:t>
            </a:r>
            <a:r>
              <a:rPr lang="en-US" sz="2400" baseline="30000" dirty="0">
                <a:latin typeface="Perpetua" pitchFamily="18" charset="0"/>
              </a:rPr>
              <a:t> </a:t>
            </a:r>
            <a:r>
              <a:rPr lang="en-US" dirty="0" err="1">
                <a:latin typeface="Perpetua" pitchFamily="18" charset="0"/>
              </a:rPr>
              <a:t>Cytotoxic</a:t>
            </a:r>
            <a:r>
              <a:rPr lang="en-US" dirty="0">
                <a:latin typeface="Perpetua" pitchFamily="18" charset="0"/>
              </a:rPr>
              <a:t> drugs represent the second drug class whose errors lead to death </a:t>
            </a:r>
            <a:r>
              <a:rPr lang="en-US" baseline="30000" dirty="0">
                <a:latin typeface="Perpetua" pitchFamily="18" charset="0"/>
              </a:rPr>
              <a:t>2,3</a:t>
            </a:r>
            <a:r>
              <a:rPr lang="en-US" dirty="0">
                <a:latin typeface="Perpetua" pitchFamily="18" charset="0"/>
              </a:rPr>
              <a:t>.</a:t>
            </a:r>
            <a:endParaRPr lang="en-US" baseline="30000" dirty="0">
              <a:latin typeface="Perpetua" pitchFamily="18" charset="0"/>
            </a:endParaRPr>
          </a:p>
          <a:p>
            <a:pPr marL="274320" indent="-274320" algn="just" eaLnBrk="0" fontAlgn="auto" hangingPunct="0">
              <a:spcAft>
                <a:spcPts val="0"/>
              </a:spcAft>
              <a:buFont typeface="Wingdings 3"/>
              <a:buChar char=""/>
              <a:defRPr/>
            </a:pPr>
            <a:endParaRPr lang="en-US" dirty="0">
              <a:latin typeface="Perpetua" pitchFamily="18" charset="0"/>
            </a:endParaRPr>
          </a:p>
          <a:p>
            <a:pPr marL="274320" indent="-274320" algn="just" eaLnBrk="0" fontAlgn="auto" hangingPunct="0">
              <a:spcAft>
                <a:spcPts val="0"/>
              </a:spcAft>
              <a:buFont typeface="Wingdings 3"/>
              <a:buChar char=""/>
              <a:defRPr/>
            </a:pPr>
            <a:r>
              <a:rPr lang="en-US" dirty="0">
                <a:latin typeface="Perpetua" pitchFamily="18" charset="0"/>
              </a:rPr>
              <a:t>A study of S. </a:t>
            </a:r>
            <a:r>
              <a:rPr lang="en-US" dirty="0" err="1">
                <a:latin typeface="Perpetua" pitchFamily="18" charset="0"/>
              </a:rPr>
              <a:t>limat</a:t>
            </a:r>
            <a:r>
              <a:rPr lang="en-US" dirty="0">
                <a:latin typeface="Perpetua" pitchFamily="18" charset="0"/>
              </a:rPr>
              <a:t> on 30,819 preparations made in chemotherapy reconstruction unit of the French Hospital of </a:t>
            </a:r>
            <a:r>
              <a:rPr lang="en-US" dirty="0" err="1">
                <a:latin typeface="Perpetua" pitchFamily="18" charset="0"/>
              </a:rPr>
              <a:t>Besançon</a:t>
            </a:r>
            <a:r>
              <a:rPr lang="en-US" dirty="0">
                <a:latin typeface="Perpetua" pitchFamily="18" charset="0"/>
              </a:rPr>
              <a:t> reported 140 faulty preparations or an error rate of 0.45% </a:t>
            </a:r>
            <a:r>
              <a:rPr lang="en-US" baseline="30000" dirty="0">
                <a:latin typeface="Perpetua" pitchFamily="18" charset="0"/>
              </a:rPr>
              <a:t>4</a:t>
            </a:r>
            <a:r>
              <a:rPr lang="en-US" dirty="0">
                <a:latin typeface="Perpetua" pitchFamily="18" charset="0"/>
              </a:rPr>
              <a:t>.</a:t>
            </a:r>
          </a:p>
          <a:p>
            <a:pPr marL="274320" indent="-274320" algn="just" eaLnBrk="0" fontAlgn="auto" hangingPunct="0">
              <a:spcAft>
                <a:spcPts val="0"/>
              </a:spcAft>
              <a:buFont typeface="Wingdings 3"/>
              <a:buChar char=""/>
              <a:defRPr/>
            </a:pPr>
            <a:endParaRPr lang="en-US" dirty="0">
              <a:latin typeface="Perpetua" pitchFamily="18" charset="0"/>
            </a:endParaRPr>
          </a:p>
          <a:p>
            <a:pPr marL="274320" indent="-274320" algn="just" eaLnBrk="0" fontAlgn="auto" hangingPunct="0">
              <a:spcAft>
                <a:spcPts val="0"/>
              </a:spcAft>
              <a:buFont typeface="Wingdings 3"/>
              <a:buChar char=""/>
              <a:defRPr/>
            </a:pPr>
            <a:r>
              <a:rPr lang="en-US" dirty="0">
                <a:latin typeface="Perpetua" pitchFamily="18" charset="0"/>
              </a:rPr>
              <a:t>The preparation of </a:t>
            </a:r>
            <a:r>
              <a:rPr lang="en-US" dirty="0" err="1">
                <a:latin typeface="Perpetua" pitchFamily="18" charset="0"/>
              </a:rPr>
              <a:t>cytotoxic</a:t>
            </a:r>
            <a:r>
              <a:rPr lang="en-US" dirty="0">
                <a:latin typeface="Perpetua" pitchFamily="18" charset="0"/>
              </a:rPr>
              <a:t> drugs perfusions can be accompanied by errors that can be fatal to some patients. Several methods were tested to minimize the risk of errors associated with reconstitution of </a:t>
            </a:r>
            <a:r>
              <a:rPr lang="en-US" dirty="0" err="1">
                <a:latin typeface="Perpetua" pitchFamily="18" charset="0"/>
              </a:rPr>
              <a:t>cytotoxic</a:t>
            </a:r>
            <a:r>
              <a:rPr lang="en-US" dirty="0">
                <a:latin typeface="Perpetua" pitchFamily="18" charset="0"/>
              </a:rPr>
              <a:t> perfusions (camera, HPLC, analytical balance, the presence of a second technician to monitor his colleague). All these methods can be expensive and not available to all hospital pharmacists.</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r>
              <a:rPr lang="en-US" b="1" smtClean="0">
                <a:solidFill>
                  <a:srgbClr val="222222"/>
                </a:solidFill>
                <a:latin typeface="Perpetua" pitchFamily="18" charset="0"/>
                <a:cs typeface="Times New Roman" pitchFamily="18" charset="0"/>
              </a:rPr>
              <a:t>How was it done ?</a:t>
            </a:r>
            <a:endParaRPr lang="fr-FR" smtClean="0"/>
          </a:p>
        </p:txBody>
      </p:sp>
      <p:sp>
        <p:nvSpPr>
          <p:cNvPr id="3" name="Espace réservé du contenu 2"/>
          <p:cNvSpPr>
            <a:spLocks noGrp="1"/>
          </p:cNvSpPr>
          <p:nvPr>
            <p:ph sz="quarter" idx="1"/>
          </p:nvPr>
        </p:nvSpPr>
        <p:spPr>
          <a:xfrm>
            <a:off x="457200" y="1219200"/>
            <a:ext cx="8229600" cy="4937125"/>
          </a:xfrm>
        </p:spPr>
        <p:txBody>
          <a:bodyPr>
            <a:normAutofit fontScale="92500" lnSpcReduction="20000"/>
          </a:bodyPr>
          <a:lstStyle/>
          <a:p>
            <a:pPr marL="274320" indent="-274320" algn="just" fontAlgn="auto">
              <a:spcAft>
                <a:spcPts val="0"/>
              </a:spcAft>
              <a:buFont typeface="Wingdings 3"/>
              <a:buChar char=""/>
              <a:defRPr/>
            </a:pPr>
            <a:endParaRPr lang="en-US" dirty="0" smtClean="0">
              <a:latin typeface="Perpetua" pitchFamily="18" charset="0"/>
            </a:endParaRPr>
          </a:p>
          <a:p>
            <a:pPr marL="274320" indent="-274320" algn="just" fontAlgn="auto">
              <a:spcAft>
                <a:spcPts val="0"/>
              </a:spcAft>
              <a:buFont typeface="Wingdings 3"/>
              <a:buChar char=""/>
              <a:defRPr/>
            </a:pPr>
            <a:r>
              <a:rPr lang="en-US" dirty="0" smtClean="0">
                <a:latin typeface="Perpetua" pitchFamily="18" charset="0"/>
              </a:rPr>
              <a:t>This </a:t>
            </a:r>
            <a:r>
              <a:rPr lang="en-US" dirty="0">
                <a:latin typeface="Perpetua" pitchFamily="18" charset="0"/>
              </a:rPr>
              <a:t>work involves the development of a computer application developed from an Open Source voice recognition software. The daily chemotherapy protocols are entered in the application that dictates to the technician the protocol prescribed by physician product by product for all patients. The technician performs the </a:t>
            </a:r>
            <a:r>
              <a:rPr lang="en-US" dirty="0" err="1">
                <a:latin typeface="Perpetua" pitchFamily="18" charset="0"/>
              </a:rPr>
              <a:t>cytotoxic</a:t>
            </a:r>
            <a:r>
              <a:rPr lang="en-US" dirty="0">
                <a:latin typeface="Perpetua" pitchFamily="18" charset="0"/>
              </a:rPr>
              <a:t> preparations in the order in the centralized pharmaceutical unit for the preparation of </a:t>
            </a:r>
            <a:r>
              <a:rPr lang="en-US" dirty="0" err="1">
                <a:latin typeface="Perpetua" pitchFamily="18" charset="0"/>
              </a:rPr>
              <a:t>cytotoxic</a:t>
            </a:r>
            <a:r>
              <a:rPr lang="en-US" dirty="0">
                <a:latin typeface="Perpetua" pitchFamily="18" charset="0"/>
              </a:rPr>
              <a:t> drugs and he communicates with the application manually or by speaking.</a:t>
            </a:r>
          </a:p>
          <a:p>
            <a:pPr marL="274320" indent="-274320" algn="just" fontAlgn="auto">
              <a:spcAft>
                <a:spcPts val="0"/>
              </a:spcAft>
              <a:buFont typeface="Wingdings 3"/>
              <a:buChar char=""/>
              <a:defRPr/>
            </a:pPr>
            <a:endParaRPr lang="fr-FR" dirty="0">
              <a:latin typeface="Perpetua" pitchFamily="18" charset="0"/>
            </a:endParaRPr>
          </a:p>
          <a:p>
            <a:pPr marL="274320" indent="-274320" algn="just" fontAlgn="auto">
              <a:spcAft>
                <a:spcPts val="0"/>
              </a:spcAft>
              <a:buFont typeface="Wingdings 3"/>
              <a:buChar char=""/>
              <a:defRPr/>
            </a:pPr>
            <a:r>
              <a:rPr lang="en-US" dirty="0">
                <a:latin typeface="Perpetua" pitchFamily="18" charset="0"/>
              </a:rPr>
              <a:t>The application begins with the patient's ID, name and surname, the first drug, the dosage, the dilution solution and the volume of this solution. Then, it passes to the second product and so on. In case of an observation, the application warns the technician to take this observation into account.</a:t>
            </a:r>
            <a:endParaRPr lang="fr-FR" dirty="0">
              <a:latin typeface="Perpetua" pitchFamily="18" charset="0"/>
            </a:endParaRPr>
          </a:p>
          <a:p>
            <a:pPr marL="274320" indent="-274320" fontAlgn="auto">
              <a:spcAft>
                <a:spcPts val="0"/>
              </a:spcAft>
              <a:buFont typeface="Wingdings 3"/>
              <a:buChar char=""/>
              <a:defRPr/>
            </a:pP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r>
              <a:rPr lang="fr-FR" b="1" smtClean="0">
                <a:latin typeface="Perpetua" pitchFamily="18" charset="0"/>
              </a:rPr>
              <a:t>What has been achieved ?</a:t>
            </a:r>
            <a:endParaRPr lang="fr-FR" smtClean="0"/>
          </a:p>
        </p:txBody>
      </p:sp>
      <p:sp>
        <p:nvSpPr>
          <p:cNvPr id="13315" name="Espace réservé du contenu 2"/>
          <p:cNvSpPr>
            <a:spLocks noGrp="1"/>
          </p:cNvSpPr>
          <p:nvPr>
            <p:ph sz="quarter" idx="1"/>
          </p:nvPr>
        </p:nvSpPr>
        <p:spPr>
          <a:xfrm>
            <a:off x="457200" y="1219200"/>
            <a:ext cx="8229600" cy="4937125"/>
          </a:xfrm>
        </p:spPr>
        <p:txBody>
          <a:bodyPr/>
          <a:lstStyle/>
          <a:p>
            <a:r>
              <a:rPr lang="en-US" smtClean="0">
                <a:latin typeface="Perpetua" pitchFamily="18" charset="0"/>
              </a:rPr>
              <a:t>This application has helped to provide better assistance to the technicians and pharmacists in the reconstitution of cytotoxic drugs and no event or error was detected until now.</a:t>
            </a:r>
            <a:endParaRPr lang="fr-FR" smtClean="0">
              <a:latin typeface="Perpetua" pitchFamily="18" charset="0"/>
            </a:endParaRPr>
          </a:p>
          <a:p>
            <a:endParaRPr lang="fr-FR"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p:txBody>
          <a:bodyPr/>
          <a:lstStyle/>
          <a:p>
            <a:r>
              <a:rPr lang="en-US" b="1" smtClean="0">
                <a:solidFill>
                  <a:srgbClr val="222222"/>
                </a:solidFill>
                <a:latin typeface="Perpetua" pitchFamily="18" charset="0"/>
                <a:cs typeface="Times New Roman" pitchFamily="18" charset="0"/>
              </a:rPr>
              <a:t>What next ?</a:t>
            </a:r>
            <a:endParaRPr lang="fr-FR" smtClean="0"/>
          </a:p>
        </p:txBody>
      </p:sp>
      <p:sp>
        <p:nvSpPr>
          <p:cNvPr id="14339" name="Espace réservé du contenu 2"/>
          <p:cNvSpPr>
            <a:spLocks noGrp="1"/>
          </p:cNvSpPr>
          <p:nvPr>
            <p:ph sz="quarter" idx="1"/>
          </p:nvPr>
        </p:nvSpPr>
        <p:spPr>
          <a:xfrm>
            <a:off x="457200" y="1219200"/>
            <a:ext cx="8229600" cy="4937125"/>
          </a:xfrm>
        </p:spPr>
        <p:txBody>
          <a:bodyPr/>
          <a:lstStyle/>
          <a:p>
            <a:r>
              <a:rPr lang="en-US" smtClean="0">
                <a:latin typeface="Perpetua" pitchFamily="18" charset="0"/>
              </a:rPr>
              <a:t>Making a large number of reconstitutions using this application to assess its effectiveness and install it in other hospitals who handle cytotoxic drugs.</a:t>
            </a:r>
          </a:p>
          <a:p>
            <a:endParaRPr lang="fr-FR"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p:txBody>
          <a:bodyPr/>
          <a:lstStyle/>
          <a:p>
            <a:r>
              <a:rPr lang="fr-FR" smtClean="0"/>
              <a:t>References</a:t>
            </a:r>
          </a:p>
        </p:txBody>
      </p:sp>
      <p:sp>
        <p:nvSpPr>
          <p:cNvPr id="15363" name="Espace réservé du contenu 2"/>
          <p:cNvSpPr>
            <a:spLocks noGrp="1"/>
          </p:cNvSpPr>
          <p:nvPr>
            <p:ph sz="quarter" idx="1"/>
          </p:nvPr>
        </p:nvSpPr>
        <p:spPr>
          <a:xfrm>
            <a:off x="457200" y="1219200"/>
            <a:ext cx="8229600" cy="4937125"/>
          </a:xfrm>
        </p:spPr>
        <p:txBody>
          <a:bodyPr/>
          <a:lstStyle/>
          <a:p>
            <a:pPr eaLnBrk="0" hangingPunct="0"/>
            <a:endParaRPr lang="en-US" sz="1600" b="1" smtClean="0">
              <a:solidFill>
                <a:srgbClr val="222222"/>
              </a:solidFill>
              <a:latin typeface="Perpetua" pitchFamily="18" charset="0"/>
              <a:cs typeface="Times New Roman" pitchFamily="18" charset="0"/>
            </a:endParaRPr>
          </a:p>
          <a:p>
            <a:pPr eaLnBrk="0" hangingPunct="0"/>
            <a:r>
              <a:rPr lang="en-US" sz="1600" b="1" smtClean="0">
                <a:solidFill>
                  <a:srgbClr val="222222"/>
                </a:solidFill>
                <a:latin typeface="Perpetua" pitchFamily="18" charset="0"/>
                <a:cs typeface="Times New Roman" pitchFamily="18" charset="0"/>
              </a:rPr>
              <a:t>1: </a:t>
            </a:r>
            <a:r>
              <a:rPr lang="fr-FR" sz="1600" smtClean="0">
                <a:latin typeface="Perpetua" pitchFamily="18" charset="0"/>
              </a:rPr>
              <a:t>Ford CD, Killebrew J, Fugitt P, Jacobsen J, Prystas EM: Study of medication errors on a community hospital oncology ward. J Oncol Pract 2006; 2: 149-54</a:t>
            </a:r>
          </a:p>
          <a:p>
            <a:pPr eaLnBrk="0" hangingPunct="0"/>
            <a:r>
              <a:rPr lang="fr-FR" sz="1600" smtClean="0">
                <a:latin typeface="Perpetua" pitchFamily="18" charset="0"/>
              </a:rPr>
              <a:t>2: </a:t>
            </a:r>
            <a:r>
              <a:rPr lang="en-US" sz="1600" smtClean="0">
                <a:latin typeface="Perpetua" pitchFamily="18" charset="0"/>
              </a:rPr>
              <a:t>Phillips J, Beam S, Brinker A, Holquist C, Honig P, Lee LY, Pamer C: Retrospective analysis of mortalities associated with medication errors. Am J Health Syst Pharm 2001; 58: 1835-41 </a:t>
            </a:r>
          </a:p>
          <a:p>
            <a:pPr eaLnBrk="0" hangingPunct="0"/>
            <a:r>
              <a:rPr lang="en-US" sz="1600" smtClean="0">
                <a:latin typeface="Perpetua" pitchFamily="18" charset="0"/>
              </a:rPr>
              <a:t>3: Muller T: Typical medication errors in oncology: analysis and prevention strategies. Onkologie 2003; 26: 539-44</a:t>
            </a:r>
          </a:p>
          <a:p>
            <a:pPr eaLnBrk="0" hangingPunct="0"/>
            <a:r>
              <a:rPr lang="en-US" sz="1600" smtClean="0">
                <a:latin typeface="Perpetua" pitchFamily="18" charset="0"/>
              </a:rPr>
              <a:t>4: </a:t>
            </a:r>
            <a:r>
              <a:rPr lang="fr-FR" sz="1600" smtClean="0">
                <a:latin typeface="Perpetua" pitchFamily="18" charset="0"/>
              </a:rPr>
              <a:t>Limat S, Drouhin JP, Demesmay K, Tissot E, Jacquet M, Woronoff-Lemsi MC: Incidence and risk factors of preparation errors in a centralized cytotoxic preparation unit. Pharm World Sci 2001; 23: 102-6 </a:t>
            </a:r>
            <a:endParaRPr lang="en-US" sz="1600" smtClean="0">
              <a:latin typeface="Perpetua" pitchFamily="18" charset="0"/>
            </a:endParaRPr>
          </a:p>
          <a:p>
            <a:endParaRPr lang="fr-FR" sz="16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p:txBody>
          <a:bodyPr/>
          <a:lstStyle/>
          <a:p>
            <a:endParaRPr lang="en-US" smtClean="0"/>
          </a:p>
        </p:txBody>
      </p:sp>
      <p:pic>
        <p:nvPicPr>
          <p:cNvPr id="4" name="VoiceHCZ.mp4">
            <a:hlinkClick r:id="" action="ppaction://media"/>
          </p:cNvPr>
          <p:cNvPicPr>
            <a:picLocks noGrp="1" noRot="1" noChangeAspect="1"/>
          </p:cNvPicPr>
          <p:nvPr>
            <p:ph sz="quarter" idx="1"/>
            <a:videoFile r:link="rId1"/>
          </p:nvPr>
        </p:nvPicPr>
        <p:blipFill>
          <a:blip r:embed="rId3">
            <a:extLst>
              <a:ext uri="{28A0092B-C50C-407E-A947-70E740481C1C}">
                <a14:useLocalDpi xmlns:a14="http://schemas.microsoft.com/office/drawing/2010/main" val="0"/>
              </a:ext>
            </a:extLst>
          </a:blip>
          <a:srcRect/>
          <a:stretch>
            <a:fillRect/>
          </a:stretch>
        </p:blipFill>
        <p:spPr>
          <a:xfrm>
            <a:off x="755650" y="404813"/>
            <a:ext cx="7704138" cy="5832475"/>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03648" y="332656"/>
            <a:ext cx="7272808" cy="3816424"/>
          </a:xfrm>
        </p:spPr>
        <p:txBody>
          <a:bodyPr>
            <a:normAutofit/>
          </a:bodyPr>
          <a:lstStyle/>
          <a:p>
            <a:pPr algn="ctr"/>
            <a:r>
              <a:rPr lang="en-US" sz="3900" dirty="0" smtClean="0"/>
              <a:t>Development of an interactive platform for province clinical pharmacists who are in charge of the treatment of hepatitis C infected patients</a:t>
            </a:r>
            <a:endParaRPr lang="en-US" sz="3900" dirty="0"/>
          </a:p>
        </p:txBody>
      </p:sp>
      <p:sp>
        <p:nvSpPr>
          <p:cNvPr id="8" name="7 Rectángulo"/>
          <p:cNvSpPr/>
          <p:nvPr/>
        </p:nvSpPr>
        <p:spPr>
          <a:xfrm>
            <a:off x="971600" y="5530006"/>
            <a:ext cx="8244408" cy="99257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s-ES" sz="1250" dirty="0" smtClean="0">
                <a:solidFill>
                  <a:prstClr val="black"/>
                </a:solidFill>
              </a:rPr>
              <a:t>S. </a:t>
            </a:r>
            <a:r>
              <a:rPr lang="es-ES" sz="1250" dirty="0" err="1" smtClean="0">
                <a:solidFill>
                  <a:prstClr val="black"/>
                </a:solidFill>
              </a:rPr>
              <a:t>Jornet</a:t>
            </a:r>
            <a:r>
              <a:rPr lang="es-ES" sz="1250" dirty="0" smtClean="0">
                <a:solidFill>
                  <a:prstClr val="black"/>
                </a:solidFill>
              </a:rPr>
              <a:t> Montaña</a:t>
            </a:r>
            <a:r>
              <a:rPr lang="es-ES" sz="1250" baseline="30000" dirty="0" smtClean="0">
                <a:solidFill>
                  <a:prstClr val="black"/>
                </a:solidFill>
              </a:rPr>
              <a:t>1</a:t>
            </a:r>
            <a:r>
              <a:rPr lang="es-ES" sz="1250" dirty="0" smtClean="0">
                <a:solidFill>
                  <a:prstClr val="black"/>
                </a:solidFill>
              </a:rPr>
              <a:t>, </a:t>
            </a:r>
            <a:r>
              <a:rPr lang="es-ES" sz="1250" b="1" u="sng" dirty="0" smtClean="0">
                <a:solidFill>
                  <a:prstClr val="black"/>
                </a:solidFill>
              </a:rPr>
              <a:t>M. Martín Marqués</a:t>
            </a:r>
            <a:r>
              <a:rPr lang="es-ES" sz="1250" b="1" u="sng" baseline="30000" dirty="0" smtClean="0">
                <a:solidFill>
                  <a:prstClr val="black"/>
                </a:solidFill>
              </a:rPr>
              <a:t>1</a:t>
            </a:r>
            <a:r>
              <a:rPr lang="es-ES" sz="1250" dirty="0" smtClean="0">
                <a:solidFill>
                  <a:prstClr val="black"/>
                </a:solidFill>
              </a:rPr>
              <a:t>, P. </a:t>
            </a:r>
            <a:r>
              <a:rPr lang="es-ES" sz="1250" dirty="0" err="1" smtClean="0">
                <a:solidFill>
                  <a:prstClr val="black"/>
                </a:solidFill>
              </a:rPr>
              <a:t>Jolonch</a:t>
            </a:r>
            <a:r>
              <a:rPr lang="es-ES" sz="1250" dirty="0" smtClean="0">
                <a:solidFill>
                  <a:prstClr val="black"/>
                </a:solidFill>
              </a:rPr>
              <a:t> Santasusagna</a:t>
            </a:r>
            <a:r>
              <a:rPr lang="es-ES" sz="1250" baseline="30000" dirty="0" smtClean="0">
                <a:solidFill>
                  <a:prstClr val="black"/>
                </a:solidFill>
              </a:rPr>
              <a:t>2</a:t>
            </a:r>
            <a:r>
              <a:rPr lang="es-ES" sz="1250" dirty="0" smtClean="0">
                <a:solidFill>
                  <a:prstClr val="black"/>
                </a:solidFill>
              </a:rPr>
              <a:t>, M. Juan Aguilar</a:t>
            </a:r>
            <a:r>
              <a:rPr lang="es-ES" sz="1250" baseline="30000" dirty="0" smtClean="0">
                <a:solidFill>
                  <a:prstClr val="black"/>
                </a:solidFill>
              </a:rPr>
              <a:t>3</a:t>
            </a:r>
            <a:r>
              <a:rPr lang="es-ES" sz="1250" dirty="0" smtClean="0">
                <a:solidFill>
                  <a:prstClr val="black"/>
                </a:solidFill>
              </a:rPr>
              <a:t>, C. </a:t>
            </a:r>
            <a:r>
              <a:rPr lang="es-ES" sz="1250" dirty="0" err="1" smtClean="0">
                <a:solidFill>
                  <a:prstClr val="black"/>
                </a:solidFill>
              </a:rPr>
              <a:t>Gomez</a:t>
            </a:r>
            <a:r>
              <a:rPr lang="es-ES" sz="1250" dirty="0" smtClean="0">
                <a:solidFill>
                  <a:prstClr val="black"/>
                </a:solidFill>
              </a:rPr>
              <a:t> Blanco</a:t>
            </a:r>
            <a:r>
              <a:rPr lang="es-ES" sz="1250" baseline="30000" dirty="0" smtClean="0">
                <a:solidFill>
                  <a:prstClr val="black"/>
                </a:solidFill>
              </a:rPr>
              <a:t>2</a:t>
            </a:r>
            <a:r>
              <a:rPr lang="es-ES" sz="1250" dirty="0" smtClean="0">
                <a:solidFill>
                  <a:prstClr val="black"/>
                </a:solidFill>
              </a:rPr>
              <a:t>, P. Salvador Collado</a:t>
            </a:r>
            <a:r>
              <a:rPr lang="es-ES" sz="1250" baseline="30000" dirty="0" smtClean="0">
                <a:solidFill>
                  <a:prstClr val="black"/>
                </a:solidFill>
              </a:rPr>
              <a:t>4</a:t>
            </a:r>
            <a:r>
              <a:rPr lang="es-ES" sz="1250" dirty="0" smtClean="0">
                <a:solidFill>
                  <a:prstClr val="black"/>
                </a:solidFill>
              </a:rPr>
              <a:t>.</a:t>
            </a:r>
            <a:r>
              <a:rPr lang="es-ES" sz="1300" dirty="0" smtClean="0">
                <a:solidFill>
                  <a:prstClr val="black"/>
                </a:solidFill>
              </a:rPr>
              <a:t/>
            </a:r>
            <a:br>
              <a:rPr lang="es-ES" sz="1300" dirty="0" smtClean="0">
                <a:solidFill>
                  <a:prstClr val="black"/>
                </a:solidFill>
              </a:rPr>
            </a:br>
            <a:r>
              <a:rPr lang="en-US" sz="1150" baseline="30000" dirty="0" smtClean="0">
                <a:solidFill>
                  <a:prstClr val="black"/>
                </a:solidFill>
              </a:rPr>
              <a:t>1</a:t>
            </a:r>
            <a:r>
              <a:rPr lang="en-US" sz="1150" dirty="0" smtClean="0">
                <a:solidFill>
                  <a:prstClr val="black"/>
                </a:solidFill>
              </a:rPr>
              <a:t>Hospital </a:t>
            </a:r>
            <a:r>
              <a:rPr lang="en-US" sz="1150" dirty="0" err="1" smtClean="0">
                <a:solidFill>
                  <a:prstClr val="black"/>
                </a:solidFill>
              </a:rPr>
              <a:t>Universitari</a:t>
            </a:r>
            <a:r>
              <a:rPr lang="en-US" sz="1150" dirty="0" smtClean="0">
                <a:solidFill>
                  <a:prstClr val="black"/>
                </a:solidFill>
              </a:rPr>
              <a:t> Joan XXIII, Pharmacy, Tarragona, Spain.</a:t>
            </a:r>
            <a:br>
              <a:rPr lang="en-US" sz="1150" dirty="0" smtClean="0">
                <a:solidFill>
                  <a:prstClr val="black"/>
                </a:solidFill>
              </a:rPr>
            </a:br>
            <a:r>
              <a:rPr lang="en-US" sz="1150" baseline="30000" dirty="0" smtClean="0">
                <a:solidFill>
                  <a:prstClr val="black"/>
                </a:solidFill>
              </a:rPr>
              <a:t>2</a:t>
            </a:r>
            <a:r>
              <a:rPr lang="en-US" sz="1150" dirty="0" smtClean="0">
                <a:solidFill>
                  <a:prstClr val="black"/>
                </a:solidFill>
              </a:rPr>
              <a:t>Hospital </a:t>
            </a:r>
            <a:r>
              <a:rPr lang="en-US" sz="1150" dirty="0" err="1" smtClean="0">
                <a:solidFill>
                  <a:prstClr val="black"/>
                </a:solidFill>
              </a:rPr>
              <a:t>Sant</a:t>
            </a:r>
            <a:r>
              <a:rPr lang="en-US" sz="1150" dirty="0" smtClean="0">
                <a:solidFill>
                  <a:prstClr val="black"/>
                </a:solidFill>
              </a:rPr>
              <a:t> Pau </a:t>
            </a:r>
            <a:r>
              <a:rPr lang="en-US" sz="1150" dirty="0" err="1" smtClean="0">
                <a:solidFill>
                  <a:prstClr val="black"/>
                </a:solidFill>
              </a:rPr>
              <a:t>i</a:t>
            </a:r>
            <a:r>
              <a:rPr lang="en-US" sz="1150" dirty="0" smtClean="0">
                <a:solidFill>
                  <a:prstClr val="black"/>
                </a:solidFill>
              </a:rPr>
              <a:t> Santa </a:t>
            </a:r>
            <a:r>
              <a:rPr lang="en-US" sz="1150" dirty="0" err="1" smtClean="0">
                <a:solidFill>
                  <a:prstClr val="black"/>
                </a:solidFill>
              </a:rPr>
              <a:t>Tecla</a:t>
            </a:r>
            <a:r>
              <a:rPr lang="en-US" sz="1150" dirty="0" smtClean="0">
                <a:solidFill>
                  <a:prstClr val="black"/>
                </a:solidFill>
              </a:rPr>
              <a:t>, Pharmacy, Tarragona, Spain.</a:t>
            </a:r>
            <a:br>
              <a:rPr lang="en-US" sz="1150" dirty="0" smtClean="0">
                <a:solidFill>
                  <a:prstClr val="black"/>
                </a:solidFill>
              </a:rPr>
            </a:br>
            <a:r>
              <a:rPr lang="es-ES" sz="1150" baseline="30000" dirty="0" smtClean="0">
                <a:solidFill>
                  <a:prstClr val="black"/>
                </a:solidFill>
              </a:rPr>
              <a:t>3</a:t>
            </a:r>
            <a:r>
              <a:rPr lang="es-ES" sz="1150" dirty="0" smtClean="0">
                <a:solidFill>
                  <a:prstClr val="black"/>
                </a:solidFill>
              </a:rPr>
              <a:t>Hospital </a:t>
            </a:r>
            <a:r>
              <a:rPr lang="es-ES" sz="1150" dirty="0" err="1" smtClean="0">
                <a:solidFill>
                  <a:prstClr val="black"/>
                </a:solidFill>
              </a:rPr>
              <a:t>Verge</a:t>
            </a:r>
            <a:r>
              <a:rPr lang="es-ES" sz="1150" dirty="0" smtClean="0">
                <a:solidFill>
                  <a:prstClr val="black"/>
                </a:solidFill>
              </a:rPr>
              <a:t> de la Cinta, </a:t>
            </a:r>
            <a:r>
              <a:rPr lang="es-ES" sz="1150" dirty="0" err="1" smtClean="0">
                <a:solidFill>
                  <a:prstClr val="black"/>
                </a:solidFill>
              </a:rPr>
              <a:t>Pharmacy</a:t>
            </a:r>
            <a:r>
              <a:rPr lang="es-ES" sz="1150" dirty="0" smtClean="0">
                <a:solidFill>
                  <a:prstClr val="black"/>
                </a:solidFill>
              </a:rPr>
              <a:t>, Tortosa, </a:t>
            </a:r>
            <a:r>
              <a:rPr lang="es-ES" sz="1150" dirty="0" err="1" smtClean="0">
                <a:solidFill>
                  <a:prstClr val="black"/>
                </a:solidFill>
              </a:rPr>
              <a:t>Spain</a:t>
            </a:r>
            <a:r>
              <a:rPr lang="es-ES" sz="1150" dirty="0" smtClean="0">
                <a:solidFill>
                  <a:prstClr val="black"/>
                </a:solidFill>
              </a:rPr>
              <a:t>.</a:t>
            </a:r>
            <a:br>
              <a:rPr lang="es-ES" sz="1150" dirty="0" smtClean="0">
                <a:solidFill>
                  <a:prstClr val="black"/>
                </a:solidFill>
              </a:rPr>
            </a:br>
            <a:r>
              <a:rPr lang="es-ES" sz="1150" baseline="30000" dirty="0" smtClean="0">
                <a:solidFill>
                  <a:prstClr val="black"/>
                </a:solidFill>
              </a:rPr>
              <a:t>4</a:t>
            </a:r>
            <a:r>
              <a:rPr lang="es-ES" sz="1150" dirty="0" smtClean="0">
                <a:solidFill>
                  <a:prstClr val="black"/>
                </a:solidFill>
              </a:rPr>
              <a:t>Hospital </a:t>
            </a:r>
            <a:r>
              <a:rPr lang="es-ES" sz="1150" dirty="0" err="1" smtClean="0">
                <a:solidFill>
                  <a:prstClr val="black"/>
                </a:solidFill>
              </a:rPr>
              <a:t>Sant</a:t>
            </a:r>
            <a:r>
              <a:rPr lang="es-ES" sz="1150" dirty="0" smtClean="0">
                <a:solidFill>
                  <a:prstClr val="black"/>
                </a:solidFill>
              </a:rPr>
              <a:t> Joan de Reus, </a:t>
            </a:r>
            <a:r>
              <a:rPr lang="es-ES" sz="1150" dirty="0" err="1" smtClean="0">
                <a:solidFill>
                  <a:prstClr val="black"/>
                </a:solidFill>
              </a:rPr>
              <a:t>Pharmacy</a:t>
            </a:r>
            <a:r>
              <a:rPr lang="es-ES" sz="1150" dirty="0" smtClean="0">
                <a:solidFill>
                  <a:prstClr val="black"/>
                </a:solidFill>
              </a:rPr>
              <a:t>, Reus, </a:t>
            </a:r>
            <a:r>
              <a:rPr lang="es-ES" sz="1150" dirty="0" err="1" smtClean="0">
                <a:solidFill>
                  <a:prstClr val="black"/>
                </a:solidFill>
              </a:rPr>
              <a:t>Spain</a:t>
            </a:r>
            <a:r>
              <a:rPr lang="es-ES" sz="1150" dirty="0" smtClean="0">
                <a:solidFill>
                  <a:prstClr val="black"/>
                </a:solidFill>
              </a:rPr>
              <a:t>.</a:t>
            </a:r>
            <a:endParaRPr lang="es-ES" sz="1150" dirty="0">
              <a:solidFill>
                <a:prstClr val="black"/>
              </a:solidFill>
            </a:endParaRPr>
          </a:p>
        </p:txBody>
      </p:sp>
      <p:pic>
        <p:nvPicPr>
          <p:cNvPr id="6" name="5 Imagen" descr="logo-coft.png"/>
          <p:cNvPicPr>
            <a:picLocks noChangeAspect="1"/>
          </p:cNvPicPr>
          <p:nvPr/>
        </p:nvPicPr>
        <p:blipFill>
          <a:blip r:embed="rId3" cstate="print"/>
          <a:stretch>
            <a:fillRect/>
          </a:stretch>
        </p:blipFill>
        <p:spPr>
          <a:xfrm>
            <a:off x="1043608" y="44624"/>
            <a:ext cx="1944216" cy="648072"/>
          </a:xfrm>
          <a:prstGeom prst="rect">
            <a:avLst/>
          </a:prstGeom>
        </p:spPr>
      </p:pic>
      <p:pic>
        <p:nvPicPr>
          <p:cNvPr id="11" name="10 Imagen" descr="HJ23nou reduït.jpg"/>
          <p:cNvPicPr>
            <a:picLocks noChangeAspect="1"/>
          </p:cNvPicPr>
          <p:nvPr/>
        </p:nvPicPr>
        <p:blipFill>
          <a:blip r:embed="rId4" cstate="print"/>
          <a:stretch>
            <a:fillRect/>
          </a:stretch>
        </p:blipFill>
        <p:spPr>
          <a:xfrm>
            <a:off x="7452320" y="44624"/>
            <a:ext cx="1629544" cy="720080"/>
          </a:xfrm>
          <a:prstGeom prst="rect">
            <a:avLst/>
          </a:prstGeom>
        </p:spPr>
      </p:pic>
      <p:sp>
        <p:nvSpPr>
          <p:cNvPr id="12" name="11 Rectángulo"/>
          <p:cNvSpPr/>
          <p:nvPr/>
        </p:nvSpPr>
        <p:spPr>
          <a:xfrm>
            <a:off x="2808312" y="4293096"/>
            <a:ext cx="4572000" cy="95410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r>
              <a:rPr lang="es-ES" sz="1400" b="1" dirty="0" smtClean="0">
                <a:solidFill>
                  <a:prstClr val="black"/>
                </a:solidFill>
                <a:cs typeface="Arial" pitchFamily="34" charset="0"/>
              </a:rPr>
              <a:t>Hospital </a:t>
            </a:r>
            <a:r>
              <a:rPr lang="es-ES" sz="1400" b="1" dirty="0" err="1" smtClean="0">
                <a:solidFill>
                  <a:prstClr val="black"/>
                </a:solidFill>
                <a:cs typeface="Arial" pitchFamily="34" charset="0"/>
              </a:rPr>
              <a:t>Pharmacists</a:t>
            </a:r>
            <a:r>
              <a:rPr lang="es-ES" sz="1400" b="1" dirty="0" smtClean="0">
                <a:solidFill>
                  <a:prstClr val="black"/>
                </a:solidFill>
                <a:cs typeface="Arial" pitchFamily="34" charset="0"/>
              </a:rPr>
              <a:t> </a:t>
            </a:r>
            <a:r>
              <a:rPr lang="es-ES" sz="1400" b="1" dirty="0" err="1" smtClean="0">
                <a:solidFill>
                  <a:prstClr val="black"/>
                </a:solidFill>
                <a:cs typeface="Arial" pitchFamily="34" charset="0"/>
              </a:rPr>
              <a:t>taking</a:t>
            </a:r>
            <a:r>
              <a:rPr lang="es-ES" sz="1400" b="1" dirty="0" smtClean="0">
                <a:solidFill>
                  <a:prstClr val="black"/>
                </a:solidFill>
                <a:cs typeface="Arial" pitchFamily="34" charset="0"/>
              </a:rPr>
              <a:t> </a:t>
            </a:r>
            <a:r>
              <a:rPr lang="es-ES" sz="1400" b="1" dirty="0" err="1" smtClean="0">
                <a:solidFill>
                  <a:prstClr val="black"/>
                </a:solidFill>
                <a:cs typeface="Arial" pitchFamily="34" charset="0"/>
              </a:rPr>
              <a:t>the</a:t>
            </a:r>
            <a:r>
              <a:rPr lang="es-ES" sz="1400" b="1" dirty="0" smtClean="0">
                <a:solidFill>
                  <a:prstClr val="black"/>
                </a:solidFill>
                <a:cs typeface="Arial" pitchFamily="34" charset="0"/>
              </a:rPr>
              <a:t> lead –</a:t>
            </a:r>
            <a:r>
              <a:rPr lang="es-ES" sz="1400" b="1" dirty="0" err="1" smtClean="0">
                <a:solidFill>
                  <a:prstClr val="black"/>
                </a:solidFill>
                <a:cs typeface="Arial" pitchFamily="34" charset="0"/>
              </a:rPr>
              <a:t>partnerships</a:t>
            </a:r>
            <a:r>
              <a:rPr lang="es-ES" sz="1400" b="1" dirty="0" smtClean="0">
                <a:solidFill>
                  <a:prstClr val="black"/>
                </a:solidFill>
                <a:cs typeface="Arial" pitchFamily="34" charset="0"/>
              </a:rPr>
              <a:t> and </a:t>
            </a:r>
            <a:r>
              <a:rPr lang="es-ES" sz="1400" b="1" dirty="0" err="1" smtClean="0">
                <a:solidFill>
                  <a:prstClr val="black"/>
                </a:solidFill>
                <a:cs typeface="Arial" pitchFamily="34" charset="0"/>
              </a:rPr>
              <a:t>technologies</a:t>
            </a:r>
            <a:endParaRPr lang="es-ES" sz="1400" b="1" dirty="0" smtClean="0">
              <a:solidFill>
                <a:prstClr val="black"/>
              </a:solidFill>
              <a:cs typeface="Arial" pitchFamily="34" charset="0"/>
            </a:endParaRPr>
          </a:p>
          <a:p>
            <a:pPr algn="ctr"/>
            <a:r>
              <a:rPr lang="es-ES_tradnl" sz="1400" dirty="0" smtClean="0">
                <a:solidFill>
                  <a:prstClr val="black"/>
                </a:solidFill>
                <a:cs typeface="Arial" pitchFamily="34" charset="0"/>
              </a:rPr>
              <a:t>21</a:t>
            </a:r>
            <a:r>
              <a:rPr lang="es-ES_tradnl" sz="1400" baseline="30000" dirty="0" smtClean="0">
                <a:solidFill>
                  <a:prstClr val="black"/>
                </a:solidFill>
                <a:cs typeface="Arial" pitchFamily="34" charset="0"/>
              </a:rPr>
              <a:t>st</a:t>
            </a:r>
            <a:r>
              <a:rPr lang="es-ES_tradnl" sz="1400" dirty="0" smtClean="0">
                <a:solidFill>
                  <a:prstClr val="black"/>
                </a:solidFill>
                <a:cs typeface="Arial" pitchFamily="34" charset="0"/>
              </a:rPr>
              <a:t> </a:t>
            </a:r>
            <a:r>
              <a:rPr lang="es-ES_tradnl" sz="1400" dirty="0" err="1" smtClean="0">
                <a:solidFill>
                  <a:prstClr val="black"/>
                </a:solidFill>
                <a:cs typeface="Arial" pitchFamily="34" charset="0"/>
              </a:rPr>
              <a:t>Congress</a:t>
            </a:r>
            <a:r>
              <a:rPr lang="es-ES_tradnl" sz="1400" dirty="0" smtClean="0">
                <a:solidFill>
                  <a:prstClr val="black"/>
                </a:solidFill>
                <a:cs typeface="Arial" pitchFamily="34" charset="0"/>
              </a:rPr>
              <a:t> of EAHP</a:t>
            </a:r>
            <a:br>
              <a:rPr lang="es-ES_tradnl" sz="1400" dirty="0" smtClean="0">
                <a:solidFill>
                  <a:prstClr val="black"/>
                </a:solidFill>
                <a:cs typeface="Arial" pitchFamily="34" charset="0"/>
              </a:rPr>
            </a:br>
            <a:r>
              <a:rPr lang="es-ES_tradnl" sz="1400" dirty="0" smtClean="0">
                <a:solidFill>
                  <a:prstClr val="black"/>
                </a:solidFill>
                <a:cs typeface="Arial" pitchFamily="34" charset="0"/>
              </a:rPr>
              <a:t>16-18 </a:t>
            </a:r>
            <a:r>
              <a:rPr lang="es-ES_tradnl" sz="1400" dirty="0" err="1" smtClean="0">
                <a:solidFill>
                  <a:prstClr val="black"/>
                </a:solidFill>
                <a:cs typeface="Arial" pitchFamily="34" charset="0"/>
              </a:rPr>
              <a:t>March</a:t>
            </a:r>
            <a:r>
              <a:rPr lang="es-ES_tradnl" sz="1400" dirty="0" smtClean="0">
                <a:solidFill>
                  <a:prstClr val="black"/>
                </a:solidFill>
                <a:cs typeface="Arial" pitchFamily="34" charset="0"/>
              </a:rPr>
              <a:t> 2016, </a:t>
            </a:r>
            <a:r>
              <a:rPr lang="es-ES_tradnl" sz="1400" dirty="0" err="1" smtClean="0">
                <a:solidFill>
                  <a:prstClr val="black"/>
                </a:solidFill>
                <a:cs typeface="Arial" pitchFamily="34" charset="0"/>
              </a:rPr>
              <a:t>Vienna</a:t>
            </a:r>
            <a:r>
              <a:rPr lang="es-ES_tradnl" sz="1400" dirty="0" smtClean="0">
                <a:solidFill>
                  <a:prstClr val="black"/>
                </a:solidFill>
                <a:cs typeface="Arial" pitchFamily="34" charset="0"/>
              </a:rPr>
              <a:t>,  Austria</a:t>
            </a:r>
            <a:endParaRPr lang="es-ES_tradnl" sz="1400" dirty="0">
              <a:solidFill>
                <a:prstClr val="black"/>
              </a:solidFill>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435608" y="-99392"/>
            <a:ext cx="7498080" cy="1143000"/>
          </a:xfrm>
        </p:spPr>
        <p:txBody>
          <a:bodyPr/>
          <a:lstStyle/>
          <a:p>
            <a:pPr algn="ctr"/>
            <a:r>
              <a:rPr lang="es-ES" dirty="0" err="1" smtClean="0">
                <a:solidFill>
                  <a:srgbClr val="1D2259"/>
                </a:solidFill>
              </a:rPr>
              <a:t>Index</a:t>
            </a:r>
            <a:endParaRPr lang="es-ES" dirty="0">
              <a:solidFill>
                <a:srgbClr val="1D2259"/>
              </a:solidFill>
            </a:endParaRPr>
          </a:p>
        </p:txBody>
      </p:sp>
      <p:sp>
        <p:nvSpPr>
          <p:cNvPr id="3" name="2 Marcador de contenido"/>
          <p:cNvSpPr>
            <a:spLocks noGrp="1"/>
          </p:cNvSpPr>
          <p:nvPr>
            <p:ph idx="1"/>
          </p:nvPr>
        </p:nvSpPr>
        <p:spPr>
          <a:xfrm>
            <a:off x="1403648" y="1004664"/>
            <a:ext cx="7498080" cy="4800600"/>
          </a:xfrm>
        </p:spPr>
        <p:txBody>
          <a:bodyPr>
            <a:normAutofit/>
          </a:bodyPr>
          <a:lstStyle/>
          <a:p>
            <a:r>
              <a:rPr lang="es-ES" dirty="0" err="1"/>
              <a:t>What</a:t>
            </a:r>
            <a:r>
              <a:rPr lang="es-ES" dirty="0"/>
              <a:t> </a:t>
            </a:r>
            <a:r>
              <a:rPr lang="es-ES" dirty="0" err="1"/>
              <a:t>was</a:t>
            </a:r>
            <a:r>
              <a:rPr lang="es-ES" dirty="0"/>
              <a:t> done? </a:t>
            </a:r>
          </a:p>
          <a:p>
            <a:r>
              <a:rPr lang="es-ES" dirty="0" err="1"/>
              <a:t>Why</a:t>
            </a:r>
            <a:r>
              <a:rPr lang="es-ES" dirty="0"/>
              <a:t> </a:t>
            </a:r>
            <a:r>
              <a:rPr lang="es-ES" dirty="0" err="1"/>
              <a:t>was</a:t>
            </a:r>
            <a:r>
              <a:rPr lang="es-ES" dirty="0"/>
              <a:t> </a:t>
            </a:r>
            <a:r>
              <a:rPr lang="es-ES" dirty="0" err="1"/>
              <a:t>it</a:t>
            </a:r>
            <a:r>
              <a:rPr lang="es-ES" dirty="0"/>
              <a:t> done</a:t>
            </a:r>
            <a:r>
              <a:rPr lang="es-ES" dirty="0" smtClean="0"/>
              <a:t>?</a:t>
            </a:r>
          </a:p>
          <a:p>
            <a:r>
              <a:rPr lang="es-ES" dirty="0" err="1"/>
              <a:t>How</a:t>
            </a:r>
            <a:r>
              <a:rPr lang="es-ES" dirty="0"/>
              <a:t> </a:t>
            </a:r>
            <a:r>
              <a:rPr lang="es-ES" dirty="0" err="1"/>
              <a:t>was</a:t>
            </a:r>
            <a:r>
              <a:rPr lang="es-ES" dirty="0"/>
              <a:t> </a:t>
            </a:r>
            <a:r>
              <a:rPr lang="es-ES" dirty="0" err="1"/>
              <a:t>it</a:t>
            </a:r>
            <a:r>
              <a:rPr lang="es-ES" dirty="0"/>
              <a:t> done</a:t>
            </a:r>
            <a:r>
              <a:rPr lang="es-ES" dirty="0" smtClean="0"/>
              <a:t>?</a:t>
            </a:r>
          </a:p>
          <a:p>
            <a:r>
              <a:rPr lang="es-ES" dirty="0" err="1"/>
              <a:t>What</a:t>
            </a:r>
            <a:r>
              <a:rPr lang="es-ES" dirty="0"/>
              <a:t> has </a:t>
            </a:r>
            <a:r>
              <a:rPr lang="es-ES" dirty="0" err="1"/>
              <a:t>been</a:t>
            </a:r>
            <a:r>
              <a:rPr lang="es-ES" dirty="0"/>
              <a:t> </a:t>
            </a:r>
            <a:r>
              <a:rPr lang="es-ES" dirty="0" err="1"/>
              <a:t>achieved</a:t>
            </a:r>
            <a:r>
              <a:rPr lang="es-ES" dirty="0" smtClean="0"/>
              <a:t>?</a:t>
            </a:r>
          </a:p>
          <a:p>
            <a:r>
              <a:rPr lang="es-ES" dirty="0" smtClean="0"/>
              <a:t> </a:t>
            </a:r>
            <a:r>
              <a:rPr lang="es-ES" dirty="0" err="1"/>
              <a:t>What</a:t>
            </a:r>
            <a:r>
              <a:rPr lang="es-ES" dirty="0"/>
              <a:t> </a:t>
            </a:r>
            <a:r>
              <a:rPr lang="es-ES" dirty="0" err="1"/>
              <a:t>next</a:t>
            </a:r>
            <a:r>
              <a:rPr lang="es-ES" dirty="0"/>
              <a:t>?</a:t>
            </a:r>
            <a:endParaRPr lang="es-ES" dirty="0" smtClean="0"/>
          </a:p>
          <a:p>
            <a:endParaRPr lang="es-ES" sz="2800" dirty="0" smtClean="0">
              <a:solidFill>
                <a:srgbClr val="1D2259"/>
              </a:solidFill>
            </a:endParaRPr>
          </a:p>
          <a:p>
            <a:endParaRPr lang="es-ES" sz="2800" dirty="0" smtClean="0">
              <a:solidFill>
                <a:srgbClr val="1D2259"/>
              </a:solidFill>
            </a:endParaRPr>
          </a:p>
          <a:p>
            <a:endParaRPr lang="es-ES" sz="2800" dirty="0">
              <a:solidFill>
                <a:srgbClr val="1D2259"/>
              </a:solidFill>
            </a:endParaRPr>
          </a:p>
          <a:p>
            <a:endParaRPr lang="es-ES" sz="2800" dirty="0" smtClean="0">
              <a:solidFill>
                <a:srgbClr val="1D2259"/>
              </a:solidFill>
            </a:endParaRPr>
          </a:p>
          <a:p>
            <a:endParaRPr lang="es-ES" sz="2800" dirty="0">
              <a:solidFill>
                <a:srgbClr val="1D2259"/>
              </a:solidFill>
            </a:endParaRPr>
          </a:p>
          <a:p>
            <a:pPr lvl="1">
              <a:buNone/>
            </a:pPr>
            <a:endParaRPr lang="en-US" dirty="0" smtClean="0"/>
          </a:p>
          <a:p>
            <a:pPr lvl="1">
              <a:buNone/>
            </a:pPr>
            <a:endParaRPr lang="en-US" dirty="0"/>
          </a:p>
          <a:p>
            <a:pPr lvl="1"/>
            <a:endParaRPr lang="en-US" dirty="0" smtClean="0"/>
          </a:p>
          <a:p>
            <a:pPr lvl="1"/>
            <a:endParaRPr lang="en-US" dirty="0"/>
          </a:p>
          <a:p>
            <a:pPr lvl="1"/>
            <a:endParaRPr lang="en-US" dirty="0"/>
          </a:p>
        </p:txBody>
      </p:sp>
      <p:pic>
        <p:nvPicPr>
          <p:cNvPr id="7" name="Imagen 6" descr="hepatitis-C-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4070564"/>
            <a:ext cx="3033433" cy="267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1403648" y="764704"/>
            <a:ext cx="7498080" cy="480060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buClr>
                <a:srgbClr val="629DD1"/>
              </a:buClr>
            </a:pPr>
            <a:r>
              <a:rPr lang="en-US" dirty="0" smtClean="0">
                <a:solidFill>
                  <a:prstClr val="black"/>
                </a:solidFill>
              </a:rPr>
              <a:t>Pharmaceutical Association creates an online platform:</a:t>
            </a:r>
          </a:p>
          <a:p>
            <a:pPr lvl="1">
              <a:buClr>
                <a:srgbClr val="629DD1"/>
              </a:buClr>
            </a:pPr>
            <a:r>
              <a:rPr lang="en-US" sz="2600" dirty="0" smtClean="0">
                <a:solidFill>
                  <a:prstClr val="black"/>
                </a:solidFill>
              </a:rPr>
              <a:t>To make inquiries </a:t>
            </a:r>
          </a:p>
          <a:p>
            <a:pPr lvl="1">
              <a:buClr>
                <a:srgbClr val="629DD1"/>
              </a:buClr>
            </a:pPr>
            <a:r>
              <a:rPr lang="en-US" sz="2600" dirty="0" smtClean="0">
                <a:solidFill>
                  <a:prstClr val="black"/>
                </a:solidFill>
              </a:rPr>
              <a:t>To solve doubts</a:t>
            </a:r>
          </a:p>
          <a:p>
            <a:pPr lvl="1">
              <a:buClr>
                <a:srgbClr val="629DD1"/>
              </a:buClr>
            </a:pPr>
            <a:r>
              <a:rPr lang="en-US" sz="2600" dirty="0" smtClean="0">
                <a:solidFill>
                  <a:prstClr val="black"/>
                </a:solidFill>
              </a:rPr>
              <a:t>To establish a shared database</a:t>
            </a:r>
          </a:p>
          <a:p>
            <a:pPr>
              <a:buClr>
                <a:srgbClr val="629DD1"/>
              </a:buClr>
            </a:pPr>
            <a:r>
              <a:rPr lang="en-US" dirty="0" smtClean="0">
                <a:solidFill>
                  <a:prstClr val="black"/>
                </a:solidFill>
              </a:rPr>
              <a:t>Who has access to this platform? </a:t>
            </a:r>
          </a:p>
          <a:p>
            <a:pPr lvl="1">
              <a:buClr>
                <a:srgbClr val="629DD1"/>
              </a:buClr>
            </a:pPr>
            <a:r>
              <a:rPr lang="en-US" sz="2600" dirty="0" smtClean="0">
                <a:solidFill>
                  <a:prstClr val="black"/>
                </a:solidFill>
              </a:rPr>
              <a:t>Clinical pharmacists who work in the same area of Tarragona (Province of Catalonia, Spain)*</a:t>
            </a:r>
          </a:p>
          <a:p>
            <a:pPr lvl="1">
              <a:buClr>
                <a:srgbClr val="629DD1"/>
              </a:buClr>
              <a:buFont typeface="Verdana"/>
              <a:buNone/>
            </a:pPr>
            <a:endParaRPr lang="en-US" dirty="0" smtClean="0">
              <a:solidFill>
                <a:prstClr val="black"/>
              </a:solidFill>
            </a:endParaRPr>
          </a:p>
          <a:p>
            <a:pPr lvl="1">
              <a:buClr>
                <a:srgbClr val="629DD1"/>
              </a:buClr>
              <a:buFont typeface="Verdana"/>
              <a:buNone/>
            </a:pPr>
            <a:endParaRPr lang="en-US" dirty="0" smtClean="0">
              <a:solidFill>
                <a:prstClr val="black"/>
              </a:solidFill>
            </a:endParaRPr>
          </a:p>
          <a:p>
            <a:pPr lvl="1">
              <a:buClr>
                <a:srgbClr val="629DD1"/>
              </a:buClr>
              <a:buFont typeface="Verdana"/>
              <a:buNone/>
            </a:pPr>
            <a:endParaRPr lang="en-US" dirty="0" smtClean="0">
              <a:solidFill>
                <a:prstClr val="black"/>
              </a:solidFill>
            </a:endParaRPr>
          </a:p>
          <a:p>
            <a:pPr lvl="1">
              <a:buClr>
                <a:srgbClr val="629DD1"/>
              </a:buClr>
            </a:pPr>
            <a:endParaRPr lang="en-US" dirty="0" smtClean="0">
              <a:solidFill>
                <a:prstClr val="black"/>
              </a:solidFill>
            </a:endParaRPr>
          </a:p>
          <a:p>
            <a:pPr lvl="1">
              <a:buClr>
                <a:srgbClr val="629DD1"/>
              </a:buClr>
            </a:pPr>
            <a:endParaRPr lang="en-US" dirty="0" smtClean="0">
              <a:solidFill>
                <a:prstClr val="black"/>
              </a:solidFill>
            </a:endParaRPr>
          </a:p>
          <a:p>
            <a:pPr lvl="1">
              <a:buClr>
                <a:srgbClr val="629DD1"/>
              </a:buClr>
            </a:pPr>
            <a:endParaRPr lang="en-US" dirty="0">
              <a:solidFill>
                <a:prstClr val="black"/>
              </a:solidFill>
            </a:endParaRPr>
          </a:p>
        </p:txBody>
      </p:sp>
      <p:sp>
        <p:nvSpPr>
          <p:cNvPr id="5" name="1 Título"/>
          <p:cNvSpPr txBox="1">
            <a:spLocks/>
          </p:cNvSpPr>
          <p:nvPr/>
        </p:nvSpPr>
        <p:spPr>
          <a:xfrm>
            <a:off x="1435608" y="-99392"/>
            <a:ext cx="7498080" cy="11430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s-ES" dirty="0" err="1" smtClean="0">
                <a:solidFill>
                  <a:srgbClr val="1D2259"/>
                </a:solidFill>
              </a:rPr>
              <a:t>What</a:t>
            </a:r>
            <a:r>
              <a:rPr lang="es-ES" dirty="0" smtClean="0">
                <a:solidFill>
                  <a:srgbClr val="1D2259"/>
                </a:solidFill>
              </a:rPr>
              <a:t> </a:t>
            </a:r>
            <a:r>
              <a:rPr lang="es-ES" dirty="0" err="1" smtClean="0">
                <a:solidFill>
                  <a:srgbClr val="1D2259"/>
                </a:solidFill>
              </a:rPr>
              <a:t>was</a:t>
            </a:r>
            <a:r>
              <a:rPr lang="es-ES" dirty="0" smtClean="0">
                <a:solidFill>
                  <a:srgbClr val="1D2259"/>
                </a:solidFill>
              </a:rPr>
              <a:t> done? </a:t>
            </a:r>
            <a:endParaRPr lang="es-ES" dirty="0">
              <a:solidFill>
                <a:srgbClr val="1D2259"/>
              </a:solidFill>
            </a:endParaRPr>
          </a:p>
        </p:txBody>
      </p:sp>
      <p:pic>
        <p:nvPicPr>
          <p:cNvPr id="6" name="4 Imagen" descr="plataforme-online.jpg"/>
          <p:cNvPicPr>
            <a:picLocks noChangeAspect="1"/>
          </p:cNvPicPr>
          <p:nvPr/>
        </p:nvPicPr>
        <p:blipFill>
          <a:blip r:embed="rId2" cstate="print"/>
          <a:stretch>
            <a:fillRect/>
          </a:stretch>
        </p:blipFill>
        <p:spPr>
          <a:xfrm>
            <a:off x="6372200" y="4912941"/>
            <a:ext cx="2581300" cy="1684411"/>
          </a:xfrm>
          <a:prstGeom prst="rect">
            <a:avLst/>
          </a:prstGeom>
        </p:spPr>
      </p:pic>
    </p:spTree>
    <p:extLst>
      <p:ext uri="{BB962C8B-B14F-4D97-AF65-F5344CB8AC3E}">
        <p14:creationId xmlns:p14="http://schemas.microsoft.com/office/powerpoint/2010/main" val="1759391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5" name="4 Marcador de contenido"/>
          <p:cNvSpPr>
            <a:spLocks noGrp="1"/>
          </p:cNvSpPr>
          <p:nvPr>
            <p:ph idx="1"/>
          </p:nvPr>
        </p:nvSpPr>
        <p:spPr/>
        <p:txBody>
          <a:bodyPr/>
          <a:lstStyle/>
          <a:p>
            <a:endParaRPr lang="es-ES"/>
          </a:p>
        </p:txBody>
      </p:sp>
      <p:pic>
        <p:nvPicPr>
          <p:cNvPr id="25602" name="Picture 2"/>
          <p:cNvPicPr>
            <a:picLocks noChangeAspect="1" noChangeArrowheads="1"/>
          </p:cNvPicPr>
          <p:nvPr/>
        </p:nvPicPr>
        <p:blipFill>
          <a:blip r:embed="rId3" cstate="print"/>
          <a:srcRect t="9102" r="855" b="6899"/>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err="1" smtClean="0"/>
              <a:t>Why</a:t>
            </a:r>
            <a:r>
              <a:rPr lang="es-ES" dirty="0" smtClean="0"/>
              <a:t> </a:t>
            </a:r>
            <a:r>
              <a:rPr lang="es-ES" dirty="0" err="1" smtClean="0"/>
              <a:t>was</a:t>
            </a:r>
            <a:r>
              <a:rPr lang="es-ES" dirty="0" smtClean="0"/>
              <a:t> </a:t>
            </a:r>
            <a:r>
              <a:rPr lang="es-ES" dirty="0" err="1" smtClean="0"/>
              <a:t>it</a:t>
            </a:r>
            <a:r>
              <a:rPr lang="es-ES" dirty="0" smtClean="0"/>
              <a:t> done?</a:t>
            </a:r>
            <a:endParaRPr lang="es-ES" dirty="0"/>
          </a:p>
        </p:txBody>
      </p:sp>
      <p:sp>
        <p:nvSpPr>
          <p:cNvPr id="3" name="2 Marcador de contenido"/>
          <p:cNvSpPr>
            <a:spLocks noGrp="1"/>
          </p:cNvSpPr>
          <p:nvPr>
            <p:ph idx="1"/>
          </p:nvPr>
        </p:nvSpPr>
        <p:spPr>
          <a:xfrm>
            <a:off x="1691680" y="3284984"/>
            <a:ext cx="6995120" cy="2871976"/>
          </a:xfrm>
        </p:spPr>
        <p:txBody>
          <a:bodyPr>
            <a:normAutofit fontScale="85000" lnSpcReduction="20000"/>
          </a:bodyPr>
          <a:lstStyle/>
          <a:p>
            <a:endParaRPr lang="es-ES" dirty="0" smtClean="0"/>
          </a:p>
          <a:p>
            <a:endParaRPr lang="es-ES" dirty="0" smtClean="0"/>
          </a:p>
          <a:p>
            <a:endParaRPr lang="es-ES" dirty="0" smtClean="0"/>
          </a:p>
          <a:p>
            <a:endParaRPr lang="es-ES" dirty="0" smtClean="0"/>
          </a:p>
          <a:p>
            <a:endParaRPr lang="es-ES" dirty="0" smtClean="0"/>
          </a:p>
          <a:p>
            <a:endParaRPr lang="es-ES" dirty="0" smtClean="0"/>
          </a:p>
          <a:p>
            <a:pPr algn="ctr">
              <a:buNone/>
            </a:pPr>
            <a:r>
              <a:rPr lang="es-ES" b="1" dirty="0" smtClean="0"/>
              <a:t> </a:t>
            </a:r>
          </a:p>
        </p:txBody>
      </p:sp>
      <p:pic>
        <p:nvPicPr>
          <p:cNvPr id="22530" name="Picture 2" descr="Living-With-the-Hepatitis-C-Virus">
            <a:hlinkClick r:id="rId3"/>
          </p:cNvPr>
          <p:cNvPicPr>
            <a:picLocks noChangeAspect="1" noChangeArrowheads="1"/>
          </p:cNvPicPr>
          <p:nvPr/>
        </p:nvPicPr>
        <p:blipFill>
          <a:blip r:embed="rId4" cstate="print"/>
          <a:srcRect/>
          <a:stretch>
            <a:fillRect/>
          </a:stretch>
        </p:blipFill>
        <p:spPr bwMode="auto">
          <a:xfrm>
            <a:off x="-41133713" y="-5033963"/>
            <a:ext cx="1905000" cy="1905000"/>
          </a:xfrm>
          <a:prstGeom prst="rect">
            <a:avLst/>
          </a:prstGeom>
          <a:noFill/>
        </p:spPr>
      </p:pic>
      <p:pic>
        <p:nvPicPr>
          <p:cNvPr id="22532" name="Picture 4" descr="Living-With-the-Hepatitis-C-Virus">
            <a:hlinkClick r:id="rId3"/>
          </p:cNvPr>
          <p:cNvPicPr>
            <a:picLocks noChangeAspect="1" noChangeArrowheads="1"/>
          </p:cNvPicPr>
          <p:nvPr/>
        </p:nvPicPr>
        <p:blipFill>
          <a:blip r:embed="rId4" cstate="print"/>
          <a:srcRect/>
          <a:stretch>
            <a:fillRect/>
          </a:stretch>
        </p:blipFill>
        <p:spPr bwMode="auto">
          <a:xfrm>
            <a:off x="-41133713" y="-5033963"/>
            <a:ext cx="1905000" cy="1905000"/>
          </a:xfrm>
          <a:prstGeom prst="rect">
            <a:avLst/>
          </a:prstGeom>
          <a:noFill/>
        </p:spPr>
      </p:pic>
      <p:pic>
        <p:nvPicPr>
          <p:cNvPr id="6" name="5 Imagen" descr="Living-With-the-Hepatitis-C-Virus.jpg"/>
          <p:cNvPicPr>
            <a:picLocks noChangeAspect="1"/>
          </p:cNvPicPr>
          <p:nvPr/>
        </p:nvPicPr>
        <p:blipFill>
          <a:blip r:embed="rId4" cstate="print"/>
          <a:stretch>
            <a:fillRect/>
          </a:stretch>
        </p:blipFill>
        <p:spPr>
          <a:xfrm>
            <a:off x="2123728" y="4849440"/>
            <a:ext cx="1675904" cy="16759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7 Rayo"/>
          <p:cNvSpPr/>
          <p:nvPr/>
        </p:nvSpPr>
        <p:spPr>
          <a:xfrm>
            <a:off x="1475656" y="4365104"/>
            <a:ext cx="648072" cy="792088"/>
          </a:xfrm>
          <a:prstGeom prst="lightningBolt">
            <a:avLst/>
          </a:prstGeom>
          <a:solidFill>
            <a:schemeClr val="bg2">
              <a:lumMod val="75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9" name="8 Rayo"/>
          <p:cNvSpPr/>
          <p:nvPr/>
        </p:nvSpPr>
        <p:spPr>
          <a:xfrm rot="376120">
            <a:off x="1804995" y="4044058"/>
            <a:ext cx="648072" cy="792088"/>
          </a:xfrm>
          <a:prstGeom prst="lightningBolt">
            <a:avLst/>
          </a:prstGeom>
          <a:solidFill>
            <a:schemeClr val="bg2">
              <a:lumMod val="75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0" name="9 Rayo"/>
          <p:cNvSpPr/>
          <p:nvPr/>
        </p:nvSpPr>
        <p:spPr>
          <a:xfrm>
            <a:off x="1259632" y="4797152"/>
            <a:ext cx="648072" cy="792088"/>
          </a:xfrm>
          <a:prstGeom prst="lightningBolt">
            <a:avLst/>
          </a:prstGeom>
          <a:solidFill>
            <a:schemeClr val="bg2">
              <a:lumMod val="75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cxnSp>
        <p:nvCxnSpPr>
          <p:cNvPr id="15" name="14 Forma"/>
          <p:cNvCxnSpPr>
            <a:endCxn id="27" idx="0"/>
          </p:cNvCxnSpPr>
          <p:nvPr/>
        </p:nvCxnSpPr>
        <p:spPr>
          <a:xfrm rot="10800000" flipV="1">
            <a:off x="3095836" y="1412776"/>
            <a:ext cx="1908212" cy="864096"/>
          </a:xfrm>
          <a:prstGeom prst="bentConnector2">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1" name="14 Forma"/>
          <p:cNvCxnSpPr>
            <a:endCxn id="28" idx="0"/>
          </p:cNvCxnSpPr>
          <p:nvPr/>
        </p:nvCxnSpPr>
        <p:spPr>
          <a:xfrm>
            <a:off x="5004048" y="1412776"/>
            <a:ext cx="2016224" cy="864096"/>
          </a:xfrm>
          <a:prstGeom prst="bentConnector2">
            <a:avLst/>
          </a:prstGeom>
          <a:ln>
            <a:tailEnd type="arrow"/>
          </a:ln>
        </p:spPr>
        <p:style>
          <a:lnRef idx="3">
            <a:schemeClr val="accent1"/>
          </a:lnRef>
          <a:fillRef idx="0">
            <a:schemeClr val="accent1"/>
          </a:fillRef>
          <a:effectRef idx="2">
            <a:schemeClr val="accent1"/>
          </a:effectRef>
          <a:fontRef idx="minor">
            <a:schemeClr val="tx1"/>
          </a:fontRef>
        </p:style>
      </p:cxnSp>
      <p:sp>
        <p:nvSpPr>
          <p:cNvPr id="27" name="26 CuadroTexto"/>
          <p:cNvSpPr txBox="1"/>
          <p:nvPr/>
        </p:nvSpPr>
        <p:spPr>
          <a:xfrm>
            <a:off x="1979712" y="2276872"/>
            <a:ext cx="2232248" cy="2092881"/>
          </a:xfrm>
          <a:prstGeom prst="rect">
            <a:avLst/>
          </a:prstGeom>
          <a:noFill/>
        </p:spPr>
        <p:txBody>
          <a:bodyPr wrap="square" rtlCol="0">
            <a:spAutoFit/>
          </a:bodyPr>
          <a:lstStyle/>
          <a:p>
            <a:pPr algn="ctr"/>
            <a:r>
              <a:rPr lang="es-ES" sz="2600" dirty="0" err="1" smtClean="0">
                <a:solidFill>
                  <a:prstClr val="black"/>
                </a:solidFill>
              </a:rPr>
              <a:t>The</a:t>
            </a:r>
            <a:r>
              <a:rPr lang="es-ES" sz="2600" dirty="0" smtClean="0">
                <a:solidFill>
                  <a:prstClr val="black"/>
                </a:solidFill>
              </a:rPr>
              <a:t> </a:t>
            </a:r>
            <a:r>
              <a:rPr lang="es-ES" sz="2600" dirty="0" err="1" smtClean="0">
                <a:solidFill>
                  <a:prstClr val="black"/>
                </a:solidFill>
              </a:rPr>
              <a:t>constant</a:t>
            </a:r>
            <a:r>
              <a:rPr lang="es-ES" sz="2600" dirty="0" smtClean="0">
                <a:solidFill>
                  <a:prstClr val="black"/>
                </a:solidFill>
              </a:rPr>
              <a:t> </a:t>
            </a:r>
            <a:r>
              <a:rPr lang="es-ES" sz="2600" dirty="0" err="1" smtClean="0">
                <a:solidFill>
                  <a:prstClr val="black"/>
                </a:solidFill>
              </a:rPr>
              <a:t>development</a:t>
            </a:r>
            <a:r>
              <a:rPr lang="es-ES" sz="2600" dirty="0" smtClean="0">
                <a:solidFill>
                  <a:prstClr val="black"/>
                </a:solidFill>
              </a:rPr>
              <a:t> of </a:t>
            </a:r>
            <a:r>
              <a:rPr lang="es-ES" sz="2600" dirty="0" err="1" smtClean="0">
                <a:solidFill>
                  <a:prstClr val="black"/>
                </a:solidFill>
              </a:rPr>
              <a:t>therapies</a:t>
            </a:r>
            <a:r>
              <a:rPr lang="es-ES" sz="2600" dirty="0" smtClean="0">
                <a:solidFill>
                  <a:prstClr val="black"/>
                </a:solidFill>
              </a:rPr>
              <a:t> </a:t>
            </a:r>
            <a:r>
              <a:rPr lang="es-ES" sz="2600" dirty="0" err="1" smtClean="0">
                <a:solidFill>
                  <a:prstClr val="black"/>
                </a:solidFill>
              </a:rPr>
              <a:t>against</a:t>
            </a:r>
            <a:r>
              <a:rPr lang="es-ES" sz="2600" dirty="0" smtClean="0">
                <a:solidFill>
                  <a:prstClr val="black"/>
                </a:solidFill>
              </a:rPr>
              <a:t> Hepatitis C </a:t>
            </a:r>
          </a:p>
        </p:txBody>
      </p:sp>
      <p:sp>
        <p:nvSpPr>
          <p:cNvPr id="28" name="27 CuadroTexto"/>
          <p:cNvSpPr txBox="1"/>
          <p:nvPr/>
        </p:nvSpPr>
        <p:spPr>
          <a:xfrm>
            <a:off x="5508104" y="2276872"/>
            <a:ext cx="3024336" cy="2092881"/>
          </a:xfrm>
          <a:prstGeom prst="rect">
            <a:avLst/>
          </a:prstGeom>
          <a:noFill/>
        </p:spPr>
        <p:txBody>
          <a:bodyPr wrap="square" rtlCol="0">
            <a:spAutoFit/>
          </a:bodyPr>
          <a:lstStyle/>
          <a:p>
            <a:pPr algn="ctr"/>
            <a:r>
              <a:rPr lang="es-ES" sz="2600" dirty="0" err="1" smtClean="0">
                <a:solidFill>
                  <a:prstClr val="black"/>
                </a:solidFill>
              </a:rPr>
              <a:t>The</a:t>
            </a:r>
            <a:r>
              <a:rPr lang="es-ES" sz="2600" dirty="0" smtClean="0">
                <a:solidFill>
                  <a:prstClr val="black"/>
                </a:solidFill>
              </a:rPr>
              <a:t> </a:t>
            </a:r>
            <a:r>
              <a:rPr lang="es-ES" sz="2600" dirty="0" err="1" smtClean="0">
                <a:solidFill>
                  <a:prstClr val="black"/>
                </a:solidFill>
              </a:rPr>
              <a:t>lack</a:t>
            </a:r>
            <a:r>
              <a:rPr lang="es-ES" sz="2600" dirty="0" smtClean="0">
                <a:solidFill>
                  <a:prstClr val="black"/>
                </a:solidFill>
              </a:rPr>
              <a:t> of </a:t>
            </a:r>
            <a:r>
              <a:rPr lang="es-ES" sz="2600" dirty="0" err="1" smtClean="0">
                <a:solidFill>
                  <a:prstClr val="black"/>
                </a:solidFill>
              </a:rPr>
              <a:t>experience</a:t>
            </a:r>
            <a:r>
              <a:rPr lang="es-ES" sz="2600" dirty="0" smtClean="0">
                <a:solidFill>
                  <a:prstClr val="black"/>
                </a:solidFill>
              </a:rPr>
              <a:t> in </a:t>
            </a:r>
            <a:r>
              <a:rPr lang="es-ES" sz="2600" dirty="0" err="1" smtClean="0">
                <a:solidFill>
                  <a:prstClr val="black"/>
                </a:solidFill>
              </a:rPr>
              <a:t>their</a:t>
            </a:r>
            <a:r>
              <a:rPr lang="es-ES" sz="2600" dirty="0" smtClean="0">
                <a:solidFill>
                  <a:prstClr val="black"/>
                </a:solidFill>
              </a:rPr>
              <a:t> </a:t>
            </a:r>
            <a:r>
              <a:rPr lang="es-ES" sz="2600" dirty="0" err="1" smtClean="0">
                <a:solidFill>
                  <a:prstClr val="black"/>
                </a:solidFill>
              </a:rPr>
              <a:t>management</a:t>
            </a:r>
            <a:r>
              <a:rPr lang="es-ES" sz="2600" dirty="0" smtClean="0">
                <a:solidFill>
                  <a:prstClr val="black"/>
                </a:solidFill>
              </a:rPr>
              <a:t> </a:t>
            </a:r>
            <a:r>
              <a:rPr lang="es-ES" sz="2600" dirty="0" err="1" smtClean="0">
                <a:solidFill>
                  <a:prstClr val="black"/>
                </a:solidFill>
              </a:rPr>
              <a:t>require</a:t>
            </a:r>
            <a:r>
              <a:rPr lang="es-ES" sz="2600" dirty="0" smtClean="0">
                <a:solidFill>
                  <a:prstClr val="black"/>
                </a:solidFill>
              </a:rPr>
              <a:t> </a:t>
            </a:r>
            <a:r>
              <a:rPr lang="es-ES" sz="2600" dirty="0" err="1" smtClean="0">
                <a:solidFill>
                  <a:prstClr val="black"/>
                </a:solidFill>
              </a:rPr>
              <a:t>health</a:t>
            </a:r>
            <a:r>
              <a:rPr lang="es-ES" sz="2600" dirty="0" smtClean="0">
                <a:solidFill>
                  <a:prstClr val="black"/>
                </a:solidFill>
              </a:rPr>
              <a:t> </a:t>
            </a:r>
            <a:r>
              <a:rPr lang="es-ES" sz="2600" dirty="0" err="1" smtClean="0">
                <a:solidFill>
                  <a:prstClr val="black"/>
                </a:solidFill>
              </a:rPr>
              <a:t>professionals</a:t>
            </a:r>
            <a:r>
              <a:rPr lang="es-ES" sz="2600" dirty="0" smtClean="0">
                <a:solidFill>
                  <a:prstClr val="black"/>
                </a:solidFill>
              </a:rPr>
              <a:t> </a:t>
            </a:r>
            <a:r>
              <a:rPr lang="es-ES" sz="2600" dirty="0" err="1" smtClean="0">
                <a:solidFill>
                  <a:prstClr val="black"/>
                </a:solidFill>
              </a:rPr>
              <a:t>to</a:t>
            </a:r>
            <a:r>
              <a:rPr lang="es-ES" sz="2600" dirty="0" smtClean="0">
                <a:solidFill>
                  <a:prstClr val="black"/>
                </a:solidFill>
              </a:rPr>
              <a:t> </a:t>
            </a:r>
            <a:r>
              <a:rPr lang="es-ES" sz="2600" dirty="0" err="1" smtClean="0">
                <a:solidFill>
                  <a:prstClr val="black"/>
                </a:solidFill>
              </a:rPr>
              <a:t>work</a:t>
            </a:r>
            <a:r>
              <a:rPr lang="es-ES" sz="2600" dirty="0" smtClean="0">
                <a:solidFill>
                  <a:prstClr val="black"/>
                </a:solidFill>
              </a:rPr>
              <a:t> </a:t>
            </a:r>
            <a:r>
              <a:rPr lang="es-ES" sz="2600" dirty="0" err="1" smtClean="0">
                <a:solidFill>
                  <a:prstClr val="black"/>
                </a:solidFill>
              </a:rPr>
              <a:t>together</a:t>
            </a:r>
            <a:r>
              <a:rPr lang="es-ES" sz="2600" dirty="0" smtClean="0">
                <a:solidFill>
                  <a:prstClr val="black"/>
                </a:solidFill>
              </a:rPr>
              <a:t> </a:t>
            </a:r>
          </a:p>
        </p:txBody>
      </p:sp>
      <p:pic>
        <p:nvPicPr>
          <p:cNvPr id="30" name="Imagen 4" descr="marta.jpg"/>
          <p:cNvPicPr>
            <a:picLocks noChangeAspect="1"/>
          </p:cNvPicPr>
          <p:nvPr/>
        </p:nvPicPr>
        <p:blipFill>
          <a:blip r:embed="rId5" cstate="print"/>
          <a:srcRect/>
          <a:stretch>
            <a:fillRect/>
          </a:stretch>
        </p:blipFill>
        <p:spPr bwMode="auto">
          <a:xfrm>
            <a:off x="6084168" y="4707257"/>
            <a:ext cx="1917263" cy="17460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0"/>
            <a:ext cx="7992888" cy="1143000"/>
          </a:xfrm>
        </p:spPr>
        <p:txBody>
          <a:bodyPr>
            <a:normAutofit/>
          </a:bodyPr>
          <a:lstStyle/>
          <a:p>
            <a:pPr algn="ctr"/>
            <a:r>
              <a:rPr lang="es-ES" dirty="0" err="1" smtClean="0">
                <a:solidFill>
                  <a:srgbClr val="1D2259"/>
                </a:solidFill>
              </a:rPr>
              <a:t>How</a:t>
            </a:r>
            <a:r>
              <a:rPr lang="es-ES" dirty="0" smtClean="0">
                <a:solidFill>
                  <a:srgbClr val="1D2259"/>
                </a:solidFill>
              </a:rPr>
              <a:t> </a:t>
            </a:r>
            <a:r>
              <a:rPr lang="es-ES" dirty="0" err="1" smtClean="0">
                <a:solidFill>
                  <a:srgbClr val="1D2259"/>
                </a:solidFill>
              </a:rPr>
              <a:t>was</a:t>
            </a:r>
            <a:r>
              <a:rPr lang="es-ES" dirty="0" smtClean="0">
                <a:solidFill>
                  <a:srgbClr val="1D2259"/>
                </a:solidFill>
              </a:rPr>
              <a:t> </a:t>
            </a:r>
            <a:r>
              <a:rPr lang="es-ES" dirty="0" err="1" smtClean="0">
                <a:solidFill>
                  <a:srgbClr val="1D2259"/>
                </a:solidFill>
              </a:rPr>
              <a:t>it</a:t>
            </a:r>
            <a:r>
              <a:rPr lang="es-ES" dirty="0" smtClean="0">
                <a:solidFill>
                  <a:srgbClr val="1D2259"/>
                </a:solidFill>
              </a:rPr>
              <a:t> done? </a:t>
            </a:r>
            <a:endParaRPr lang="es-ES" dirty="0">
              <a:solidFill>
                <a:srgbClr val="1D2259"/>
              </a:solidFill>
            </a:endParaRPr>
          </a:p>
        </p:txBody>
      </p:sp>
      <p:sp>
        <p:nvSpPr>
          <p:cNvPr id="3" name="2 Marcador de contenido"/>
          <p:cNvSpPr>
            <a:spLocks noGrp="1"/>
          </p:cNvSpPr>
          <p:nvPr>
            <p:ph idx="1"/>
          </p:nvPr>
        </p:nvSpPr>
        <p:spPr>
          <a:xfrm>
            <a:off x="1403648" y="1124744"/>
            <a:ext cx="7498080" cy="4800600"/>
          </a:xfrm>
        </p:spPr>
        <p:txBody>
          <a:bodyPr/>
          <a:lstStyle/>
          <a:p>
            <a:pPr>
              <a:buFontTx/>
              <a:buChar char="-"/>
            </a:pPr>
            <a:r>
              <a:rPr lang="es-ES" dirty="0" err="1" smtClean="0"/>
              <a:t>Meetings</a:t>
            </a:r>
            <a:r>
              <a:rPr lang="es-ES" dirty="0" smtClean="0"/>
              <a:t> of </a:t>
            </a:r>
            <a:r>
              <a:rPr lang="es-ES" dirty="0" err="1" smtClean="0"/>
              <a:t>the</a:t>
            </a:r>
            <a:r>
              <a:rPr lang="es-ES" dirty="0" smtClean="0"/>
              <a:t> provincial </a:t>
            </a:r>
            <a:r>
              <a:rPr lang="es-ES" dirty="0" err="1" smtClean="0"/>
              <a:t>pharmaceutical</a:t>
            </a:r>
            <a:r>
              <a:rPr lang="es-ES" dirty="0" smtClean="0"/>
              <a:t> </a:t>
            </a:r>
            <a:r>
              <a:rPr lang="es-ES" dirty="0" err="1" smtClean="0"/>
              <a:t>association</a:t>
            </a:r>
            <a:r>
              <a:rPr lang="es-ES" dirty="0" smtClean="0"/>
              <a:t>:</a:t>
            </a:r>
          </a:p>
          <a:p>
            <a:pPr lvl="1">
              <a:buFontTx/>
              <a:buChar char="-"/>
            </a:pPr>
            <a:r>
              <a:rPr lang="es-ES" dirty="0" err="1" smtClean="0"/>
              <a:t>To</a:t>
            </a:r>
            <a:r>
              <a:rPr lang="es-ES" dirty="0" smtClean="0"/>
              <a:t> define </a:t>
            </a:r>
            <a:r>
              <a:rPr lang="es-ES" dirty="0" err="1" smtClean="0"/>
              <a:t>the</a:t>
            </a:r>
            <a:r>
              <a:rPr lang="es-ES" dirty="0" smtClean="0"/>
              <a:t> </a:t>
            </a:r>
            <a:r>
              <a:rPr lang="es-ES" dirty="0" err="1" smtClean="0"/>
              <a:t>necessities</a:t>
            </a:r>
            <a:r>
              <a:rPr lang="es-ES" dirty="0" smtClean="0"/>
              <a:t> </a:t>
            </a:r>
          </a:p>
          <a:p>
            <a:pPr lvl="1">
              <a:buFontTx/>
              <a:buChar char="-"/>
            </a:pPr>
            <a:r>
              <a:rPr lang="es-ES" dirty="0" err="1" smtClean="0"/>
              <a:t>To</a:t>
            </a:r>
            <a:r>
              <a:rPr lang="es-ES" dirty="0" smtClean="0"/>
              <a:t> determine </a:t>
            </a:r>
            <a:r>
              <a:rPr lang="es-ES" dirty="0" err="1" smtClean="0"/>
              <a:t>the</a:t>
            </a:r>
            <a:r>
              <a:rPr lang="es-ES" dirty="0" smtClean="0"/>
              <a:t> </a:t>
            </a:r>
            <a:r>
              <a:rPr lang="es-ES" dirty="0" err="1" smtClean="0"/>
              <a:t>best</a:t>
            </a:r>
            <a:r>
              <a:rPr lang="es-ES" dirty="0" smtClean="0"/>
              <a:t> </a:t>
            </a:r>
            <a:r>
              <a:rPr lang="es-ES" dirty="0" err="1" smtClean="0"/>
              <a:t>communication</a:t>
            </a:r>
            <a:r>
              <a:rPr lang="es-ES" dirty="0" smtClean="0"/>
              <a:t> </a:t>
            </a:r>
            <a:r>
              <a:rPr lang="es-ES" dirty="0" err="1" smtClean="0"/>
              <a:t>system</a:t>
            </a:r>
            <a:r>
              <a:rPr lang="es-ES" dirty="0" smtClean="0"/>
              <a:t> </a:t>
            </a:r>
          </a:p>
          <a:p>
            <a:endParaRPr lang="es-ES" dirty="0"/>
          </a:p>
        </p:txBody>
      </p:sp>
      <p:graphicFrame>
        <p:nvGraphicFramePr>
          <p:cNvPr id="4" name="3 Diagrama"/>
          <p:cNvGraphicFramePr/>
          <p:nvPr>
            <p:extLst>
              <p:ext uri="{D42A27DB-BD31-4B8C-83A1-F6EECF244321}">
                <p14:modId xmlns:p14="http://schemas.microsoft.com/office/powerpoint/2010/main" val="1965276915"/>
              </p:ext>
            </p:extLst>
          </p:nvPr>
        </p:nvGraphicFramePr>
        <p:xfrm>
          <a:off x="2921286" y="3320828"/>
          <a:ext cx="4272136"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err="1" smtClean="0">
                <a:solidFill>
                  <a:srgbClr val="1D2259"/>
                </a:solidFill>
              </a:rPr>
              <a:t>What</a:t>
            </a:r>
            <a:r>
              <a:rPr lang="es-ES" dirty="0" smtClean="0">
                <a:solidFill>
                  <a:srgbClr val="1D2259"/>
                </a:solidFill>
              </a:rPr>
              <a:t> has </a:t>
            </a:r>
            <a:r>
              <a:rPr lang="es-ES" dirty="0" err="1" smtClean="0">
                <a:solidFill>
                  <a:srgbClr val="1D2259"/>
                </a:solidFill>
              </a:rPr>
              <a:t>been</a:t>
            </a:r>
            <a:r>
              <a:rPr lang="es-ES" dirty="0" smtClean="0">
                <a:solidFill>
                  <a:srgbClr val="1D2259"/>
                </a:solidFill>
              </a:rPr>
              <a:t> </a:t>
            </a:r>
            <a:r>
              <a:rPr lang="es-ES" dirty="0" err="1" smtClean="0">
                <a:solidFill>
                  <a:srgbClr val="1D2259"/>
                </a:solidFill>
              </a:rPr>
              <a:t>achieved</a:t>
            </a:r>
            <a:r>
              <a:rPr lang="es-ES" dirty="0" smtClean="0">
                <a:solidFill>
                  <a:srgbClr val="1D2259"/>
                </a:solidFill>
              </a:rPr>
              <a:t>?</a:t>
            </a:r>
            <a:endParaRPr lang="es-ES" dirty="0">
              <a:solidFill>
                <a:srgbClr val="1D2259"/>
              </a:solidFill>
            </a:endParaRPr>
          </a:p>
        </p:txBody>
      </p:sp>
      <p:pic>
        <p:nvPicPr>
          <p:cNvPr id="3" name="Imagen 2"/>
          <p:cNvPicPr>
            <a:picLocks noChangeAspect="1"/>
          </p:cNvPicPr>
          <p:nvPr/>
        </p:nvPicPr>
        <p:blipFill>
          <a:blip r:embed="rId3" cstate="print"/>
          <a:stretch>
            <a:fillRect/>
          </a:stretch>
        </p:blipFill>
        <p:spPr>
          <a:xfrm>
            <a:off x="4067944" y="1196752"/>
            <a:ext cx="1816224" cy="1656184"/>
          </a:xfrm>
          <a:prstGeom prst="rect">
            <a:avLst/>
          </a:prstGeom>
        </p:spPr>
      </p:pic>
      <p:sp>
        <p:nvSpPr>
          <p:cNvPr id="15" name="57 Rectángulo"/>
          <p:cNvSpPr/>
          <p:nvPr/>
        </p:nvSpPr>
        <p:spPr>
          <a:xfrm>
            <a:off x="3347864" y="2924944"/>
            <a:ext cx="3024336" cy="615553"/>
          </a:xfrm>
          <a:prstGeom prst="rect">
            <a:avLst/>
          </a:prstGeom>
        </p:spPr>
        <p:txBody>
          <a:bodyPr wrap="square">
            <a:spAutoFit/>
          </a:bodyPr>
          <a:lstStyle/>
          <a:p>
            <a:pPr lvl="1" algn="ctr"/>
            <a:r>
              <a:rPr lang="es-ES" dirty="0" err="1" smtClean="0">
                <a:solidFill>
                  <a:prstClr val="black"/>
                </a:solidFill>
              </a:rPr>
              <a:t>Interactive</a:t>
            </a:r>
            <a:r>
              <a:rPr lang="es-ES" dirty="0" smtClean="0">
                <a:solidFill>
                  <a:prstClr val="black"/>
                </a:solidFill>
              </a:rPr>
              <a:t> </a:t>
            </a:r>
            <a:r>
              <a:rPr lang="es-ES" dirty="0" err="1" smtClean="0">
                <a:solidFill>
                  <a:prstClr val="black"/>
                </a:solidFill>
              </a:rPr>
              <a:t>platform</a:t>
            </a:r>
            <a:r>
              <a:rPr lang="es-ES" dirty="0" smtClean="0">
                <a:solidFill>
                  <a:prstClr val="black"/>
                </a:solidFill>
              </a:rPr>
              <a:t> </a:t>
            </a:r>
            <a:r>
              <a:rPr lang="es-ES" sz="1600" dirty="0" smtClean="0">
                <a:solidFill>
                  <a:prstClr val="black"/>
                </a:solidFill>
              </a:rPr>
              <a:t>(virtual campus)</a:t>
            </a:r>
          </a:p>
        </p:txBody>
      </p:sp>
      <p:sp>
        <p:nvSpPr>
          <p:cNvPr id="4098" name="AutoShape 2" descr="Resultado de imagen de envia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solidFill>
                <a:prstClr val="black"/>
              </a:solidFill>
            </a:endParaRPr>
          </a:p>
        </p:txBody>
      </p:sp>
      <p:sp>
        <p:nvSpPr>
          <p:cNvPr id="4100" name="AutoShape 4" descr="Resultado de imagen de envia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solidFill>
                <a:prstClr val="black"/>
              </a:solidFill>
            </a:endParaRPr>
          </a:p>
        </p:txBody>
      </p:sp>
      <p:graphicFrame>
        <p:nvGraphicFramePr>
          <p:cNvPr id="26" name="25 Diagrama"/>
          <p:cNvGraphicFramePr/>
          <p:nvPr>
            <p:extLst>
              <p:ext uri="{D42A27DB-BD31-4B8C-83A1-F6EECF244321}">
                <p14:modId xmlns:p14="http://schemas.microsoft.com/office/powerpoint/2010/main" val="3960524929"/>
              </p:ext>
            </p:extLst>
          </p:nvPr>
        </p:nvGraphicFramePr>
        <p:xfrm>
          <a:off x="1259632" y="3573016"/>
          <a:ext cx="7416824" cy="30963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2996043692"/>
              </p:ext>
            </p:extLst>
          </p:nvPr>
        </p:nvGraphicFramePr>
        <p:xfrm>
          <a:off x="755576" y="1052736"/>
          <a:ext cx="7920880"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1 Título"/>
          <p:cNvSpPr>
            <a:spLocks noGrp="1"/>
          </p:cNvSpPr>
          <p:nvPr>
            <p:ph type="title"/>
          </p:nvPr>
        </p:nvSpPr>
        <p:spPr>
          <a:xfrm>
            <a:off x="1435608" y="116632"/>
            <a:ext cx="7498080" cy="1143000"/>
          </a:xfrm>
        </p:spPr>
        <p:txBody>
          <a:bodyPr/>
          <a:lstStyle/>
          <a:p>
            <a:pPr algn="ctr"/>
            <a:r>
              <a:rPr lang="es-ES" dirty="0" err="1" smtClean="0"/>
              <a:t>What</a:t>
            </a:r>
            <a:r>
              <a:rPr lang="es-ES" dirty="0" smtClean="0"/>
              <a:t> has </a:t>
            </a:r>
            <a:r>
              <a:rPr lang="es-ES" dirty="0" err="1" smtClean="0"/>
              <a:t>been</a:t>
            </a:r>
            <a:r>
              <a:rPr lang="es-ES" dirty="0" smtClean="0"/>
              <a:t> </a:t>
            </a:r>
            <a:r>
              <a:rPr lang="es-ES" dirty="0" err="1" smtClean="0"/>
              <a:t>achieved</a:t>
            </a:r>
            <a:r>
              <a:rPr lang="es-ES" dirty="0" smtClean="0"/>
              <a:t>?</a:t>
            </a:r>
            <a:endParaRPr lang="es-ES" dirty="0"/>
          </a:p>
        </p:txBody>
      </p:sp>
      <p:pic>
        <p:nvPicPr>
          <p:cNvPr id="4" name="Imagen 3" descr="interacciones-farmacolgicas-y-reacciones-adversas-2-638.jpg"/>
          <p:cNvPicPr>
            <a:picLocks noChangeAspect="1"/>
          </p:cNvPicPr>
          <p:nvPr/>
        </p:nvPicPr>
        <p:blipFill rotWithShape="1">
          <a:blip r:embed="rId8" cstate="print">
            <a:extLst>
              <a:ext uri="{28A0092B-C50C-407E-A947-70E740481C1C}">
                <a14:useLocalDpi xmlns:a14="http://schemas.microsoft.com/office/drawing/2010/main" val="0"/>
              </a:ext>
            </a:extLst>
          </a:blip>
          <a:srcRect l="48005" t="38907"/>
          <a:stretch/>
        </p:blipFill>
        <p:spPr>
          <a:xfrm>
            <a:off x="1727216" y="1052736"/>
            <a:ext cx="1548640" cy="1440160"/>
          </a:xfrm>
          <a:prstGeom prst="ellipse">
            <a:avLst/>
          </a:prstGeom>
          <a:ln>
            <a:noFill/>
          </a:ln>
          <a:effectLst>
            <a:softEdge rad="112500"/>
          </a:effectLst>
        </p:spPr>
      </p:pic>
      <p:pic>
        <p:nvPicPr>
          <p:cNvPr id="5" name="Imagen 4" descr="7022363_orig.jp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91680" y="3933056"/>
            <a:ext cx="1296144" cy="1080120"/>
          </a:xfrm>
          <a:prstGeom prst="rect">
            <a:avLst/>
          </a:prstGeom>
        </p:spPr>
      </p:pic>
      <p:pic>
        <p:nvPicPr>
          <p:cNvPr id="7" name="Picture 2"/>
          <p:cNvPicPr>
            <a:picLocks noChangeAspect="1" noChangeArrowheads="1"/>
          </p:cNvPicPr>
          <p:nvPr/>
        </p:nvPicPr>
        <p:blipFill>
          <a:blip r:embed="rId10" cstate="print"/>
          <a:srcRect l="29596" t="11823" r="29412" b="51733"/>
          <a:stretch>
            <a:fillRect/>
          </a:stretch>
        </p:blipFill>
        <p:spPr bwMode="auto">
          <a:xfrm>
            <a:off x="2987824" y="5040560"/>
            <a:ext cx="4248472" cy="1700808"/>
          </a:xfrm>
          <a:prstGeom prst="rect">
            <a:avLst/>
          </a:prstGeom>
          <a:noFill/>
          <a:ln w="9525">
            <a:noFill/>
            <a:miter lim="800000"/>
            <a:headEnd/>
            <a:tailEnd/>
          </a:ln>
        </p:spPr>
      </p:pic>
      <p:pic>
        <p:nvPicPr>
          <p:cNvPr id="1026" name="Picture 2"/>
          <p:cNvPicPr>
            <a:picLocks noChangeAspect="1" noChangeArrowheads="1"/>
          </p:cNvPicPr>
          <p:nvPr/>
        </p:nvPicPr>
        <p:blipFill>
          <a:blip r:embed="rId11" cstate="print"/>
          <a:srcRect t="34120" r="4556" b="27240"/>
          <a:stretch>
            <a:fillRect/>
          </a:stretch>
        </p:blipFill>
        <p:spPr bwMode="auto">
          <a:xfrm>
            <a:off x="2987824" y="2204864"/>
            <a:ext cx="4824536" cy="1800200"/>
          </a:xfrm>
          <a:prstGeom prst="rect">
            <a:avLst/>
          </a:prstGeom>
          <a:noFill/>
          <a:ln w="9525">
            <a:noFill/>
            <a:miter lim="800000"/>
            <a:headEnd/>
            <a:tailEnd/>
          </a:ln>
        </p:spPr>
      </p:pic>
      <p:pic>
        <p:nvPicPr>
          <p:cNvPr id="3" name="Picture 2"/>
          <p:cNvPicPr>
            <a:picLocks noChangeAspect="1" noChangeArrowheads="1"/>
          </p:cNvPicPr>
          <p:nvPr/>
        </p:nvPicPr>
        <p:blipFill>
          <a:blip r:embed="rId12" cstate="print"/>
          <a:srcRect l="46111" t="10920" r="25819" b="81840"/>
          <a:stretch>
            <a:fillRect/>
          </a:stretch>
        </p:blipFill>
        <p:spPr bwMode="auto">
          <a:xfrm>
            <a:off x="7164288" y="5085184"/>
            <a:ext cx="1488880" cy="216024"/>
          </a:xfrm>
          <a:prstGeom prst="rect">
            <a:avLst/>
          </a:prstGeom>
          <a:noFill/>
          <a:ln w="9525">
            <a:noFill/>
            <a:miter lim="800000"/>
            <a:headEnd/>
            <a:tailEnd/>
          </a:ln>
        </p:spPr>
      </p:pic>
      <p:pic>
        <p:nvPicPr>
          <p:cNvPr id="9" name="8 Imagen" descr="micromedex.jpg"/>
          <p:cNvPicPr>
            <a:picLocks noChangeAspect="1"/>
          </p:cNvPicPr>
          <p:nvPr/>
        </p:nvPicPr>
        <p:blipFill>
          <a:blip r:embed="rId13" cstate="print"/>
          <a:stretch>
            <a:fillRect/>
          </a:stretch>
        </p:blipFill>
        <p:spPr>
          <a:xfrm>
            <a:off x="7668344" y="5373216"/>
            <a:ext cx="504056" cy="504056"/>
          </a:xfrm>
          <a:prstGeom prst="rect">
            <a:avLst/>
          </a:prstGeom>
        </p:spPr>
      </p:pic>
      <p:pic>
        <p:nvPicPr>
          <p:cNvPr id="10" name="9 Imagen" descr="lexicomp.jpg"/>
          <p:cNvPicPr>
            <a:picLocks noChangeAspect="1"/>
          </p:cNvPicPr>
          <p:nvPr/>
        </p:nvPicPr>
        <p:blipFill>
          <a:blip r:embed="rId14" cstate="print"/>
          <a:stretch>
            <a:fillRect/>
          </a:stretch>
        </p:blipFill>
        <p:spPr>
          <a:xfrm>
            <a:off x="7164288" y="5949280"/>
            <a:ext cx="1584176" cy="216024"/>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1435608" y="-18256"/>
            <a:ext cx="7498080" cy="1143000"/>
          </a:xfrm>
        </p:spPr>
        <p:txBody>
          <a:bodyPr>
            <a:normAutofit/>
          </a:bodyPr>
          <a:lstStyle/>
          <a:p>
            <a:pPr algn="ctr"/>
            <a:r>
              <a:rPr lang="es-ES" sz="4000" dirty="0" err="1" smtClean="0"/>
              <a:t>What</a:t>
            </a:r>
            <a:r>
              <a:rPr lang="es-ES" sz="4000" dirty="0" smtClean="0"/>
              <a:t> </a:t>
            </a:r>
            <a:r>
              <a:rPr lang="es-ES" sz="4000" dirty="0" err="1" smtClean="0"/>
              <a:t>next</a:t>
            </a:r>
            <a:r>
              <a:rPr lang="es-ES" sz="4000" dirty="0" smtClean="0"/>
              <a:t>?</a:t>
            </a:r>
            <a:endParaRPr lang="es-ES" sz="4000" dirty="0"/>
          </a:p>
        </p:txBody>
      </p:sp>
      <p:pic>
        <p:nvPicPr>
          <p:cNvPr id="4" name="3 Imagen" descr="doctor-banner.jpg"/>
          <p:cNvPicPr>
            <a:picLocks noChangeAspect="1"/>
          </p:cNvPicPr>
          <p:nvPr/>
        </p:nvPicPr>
        <p:blipFill>
          <a:blip r:embed="rId3" cstate="print"/>
          <a:stretch>
            <a:fillRect/>
          </a:stretch>
        </p:blipFill>
        <p:spPr>
          <a:xfrm>
            <a:off x="1619672" y="4581128"/>
            <a:ext cx="2880320" cy="2088232"/>
          </a:xfrm>
          <a:prstGeom prst="rect">
            <a:avLst/>
          </a:prstGeom>
          <a:ln>
            <a:noFill/>
          </a:ln>
          <a:effectLst>
            <a:outerShdw blurRad="190500" algn="tl" rotWithShape="0">
              <a:srgbClr val="000000">
                <a:alpha val="70000"/>
              </a:srgbClr>
            </a:outerShdw>
          </a:effectLst>
        </p:spPr>
      </p:pic>
      <p:grpSp>
        <p:nvGrpSpPr>
          <p:cNvPr id="21" name="20 Grupo"/>
          <p:cNvGrpSpPr/>
          <p:nvPr/>
        </p:nvGrpSpPr>
        <p:grpSpPr>
          <a:xfrm>
            <a:off x="5292080" y="4581128"/>
            <a:ext cx="3032243" cy="2088232"/>
            <a:chOff x="4932040" y="3717032"/>
            <a:chExt cx="3392283" cy="2376264"/>
          </a:xfrm>
        </p:grpSpPr>
        <p:pic>
          <p:nvPicPr>
            <p:cNvPr id="7" name="6 Imagen" descr="mapaprovincias.jpg"/>
            <p:cNvPicPr>
              <a:picLocks noChangeAspect="1"/>
            </p:cNvPicPr>
            <p:nvPr/>
          </p:nvPicPr>
          <p:blipFill>
            <a:blip r:embed="rId4" cstate="print"/>
            <a:stretch>
              <a:fillRect/>
            </a:stretch>
          </p:blipFill>
          <p:spPr>
            <a:xfrm>
              <a:off x="4932040" y="3717032"/>
              <a:ext cx="3392283" cy="2376264"/>
            </a:xfrm>
            <a:prstGeom prst="rect">
              <a:avLst/>
            </a:prstGeom>
            <a:ln>
              <a:noFill/>
            </a:ln>
            <a:effectLst>
              <a:outerShdw blurRad="190500" algn="tl" rotWithShape="0">
                <a:srgbClr val="000000">
                  <a:alpha val="70000"/>
                </a:srgbClr>
              </a:outerShdw>
            </a:effectLst>
          </p:spPr>
        </p:pic>
        <p:sp>
          <p:nvSpPr>
            <p:cNvPr id="17" name="16 Flecha circular"/>
            <p:cNvSpPr/>
            <p:nvPr/>
          </p:nvSpPr>
          <p:spPr>
            <a:xfrm rot="4881056">
              <a:off x="7219083" y="4653394"/>
              <a:ext cx="288032" cy="504056"/>
            </a:xfrm>
            <a:prstGeom prst="circularArrow">
              <a:avLst>
                <a:gd name="adj1" fmla="val 12500"/>
                <a:gd name="adj2" fmla="val 1142319"/>
                <a:gd name="adj3" fmla="val 20457681"/>
                <a:gd name="adj4" fmla="val 14294110"/>
                <a:gd name="adj5" fmla="val 8631"/>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solidFill>
                  <a:prstClr val="black"/>
                </a:solidFill>
              </a:endParaRPr>
            </a:p>
          </p:txBody>
        </p:sp>
        <p:sp>
          <p:nvSpPr>
            <p:cNvPr id="18" name="17 Flecha circular"/>
            <p:cNvSpPr/>
            <p:nvPr/>
          </p:nvSpPr>
          <p:spPr>
            <a:xfrm rot="11454881">
              <a:off x="7137396" y="4315806"/>
              <a:ext cx="288032" cy="504056"/>
            </a:xfrm>
            <a:prstGeom prst="circularArrow">
              <a:avLst>
                <a:gd name="adj1" fmla="val 12500"/>
                <a:gd name="adj2" fmla="val 1142319"/>
                <a:gd name="adj3" fmla="val 20457681"/>
                <a:gd name="adj4" fmla="val 14294110"/>
                <a:gd name="adj5" fmla="val 8631"/>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solidFill>
                  <a:prstClr val="black"/>
                </a:solidFill>
              </a:endParaRPr>
            </a:p>
          </p:txBody>
        </p:sp>
        <p:sp>
          <p:nvSpPr>
            <p:cNvPr id="19" name="18 Flecha circular"/>
            <p:cNvSpPr/>
            <p:nvPr/>
          </p:nvSpPr>
          <p:spPr>
            <a:xfrm rot="19827862">
              <a:off x="7701862" y="4547364"/>
              <a:ext cx="288032" cy="504056"/>
            </a:xfrm>
            <a:prstGeom prst="circularArrow">
              <a:avLst>
                <a:gd name="adj1" fmla="val 12500"/>
                <a:gd name="adj2" fmla="val 3355939"/>
                <a:gd name="adj3" fmla="val 20457681"/>
                <a:gd name="adj4" fmla="val 14294110"/>
                <a:gd name="adj5" fmla="val 1295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solidFill>
                  <a:prstClr val="black"/>
                </a:solidFill>
              </a:endParaRPr>
            </a:p>
          </p:txBody>
        </p:sp>
        <p:sp>
          <p:nvSpPr>
            <p:cNvPr id="20" name="19 Flecha circular"/>
            <p:cNvSpPr/>
            <p:nvPr/>
          </p:nvSpPr>
          <p:spPr>
            <a:xfrm rot="15656973">
              <a:off x="7499527" y="4230031"/>
              <a:ext cx="288032" cy="487219"/>
            </a:xfrm>
            <a:prstGeom prst="circularArrow">
              <a:avLst>
                <a:gd name="adj1" fmla="val 12500"/>
                <a:gd name="adj2" fmla="val 1142319"/>
                <a:gd name="adj3" fmla="val 20457681"/>
                <a:gd name="adj4" fmla="val 14294110"/>
                <a:gd name="adj5" fmla="val 8631"/>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solidFill>
                  <a:prstClr val="black"/>
                </a:solidFill>
              </a:endParaRPr>
            </a:p>
          </p:txBody>
        </p:sp>
      </p:grpSp>
      <p:graphicFrame>
        <p:nvGraphicFramePr>
          <p:cNvPr id="23" name="22 Diagrama"/>
          <p:cNvGraphicFramePr/>
          <p:nvPr>
            <p:extLst>
              <p:ext uri="{D42A27DB-BD31-4B8C-83A1-F6EECF244321}">
                <p14:modId xmlns:p14="http://schemas.microsoft.com/office/powerpoint/2010/main" val="4030672192"/>
              </p:ext>
            </p:extLst>
          </p:nvPr>
        </p:nvGraphicFramePr>
        <p:xfrm>
          <a:off x="1115616" y="1196752"/>
          <a:ext cx="7920880" cy="32403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245497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arragona-5149-smallTabletRetina.jpg"/>
          <p:cNvPicPr>
            <a:picLocks noChangeAspect="1"/>
          </p:cNvPicPr>
          <p:nvPr/>
        </p:nvPicPr>
        <p:blipFill>
          <a:blip r:embed="rId3" cstate="print">
            <a:alphaModFix amt="83000"/>
            <a:extLst>
              <a:ext uri="{28A0092B-C50C-407E-A947-70E740481C1C}">
                <a14:useLocalDpi xmlns:a14="http://schemas.microsoft.com/office/drawing/2010/main" val="0"/>
              </a:ext>
            </a:extLst>
          </a:blip>
          <a:stretch>
            <a:fillRect/>
          </a:stretch>
        </p:blipFill>
        <p:spPr>
          <a:xfrm>
            <a:off x="1115616" y="188640"/>
            <a:ext cx="7920880" cy="6480720"/>
          </a:xfrm>
          <a:prstGeom prst="rect">
            <a:avLst/>
          </a:prstGeom>
          <a:ln>
            <a:noFill/>
          </a:ln>
          <a:effectLst>
            <a:softEdge rad="112500"/>
          </a:effectLst>
        </p:spPr>
      </p:pic>
      <p:sp>
        <p:nvSpPr>
          <p:cNvPr id="3" name="2 Marcador de contenido"/>
          <p:cNvSpPr>
            <a:spLocks noGrp="1"/>
          </p:cNvSpPr>
          <p:nvPr>
            <p:ph idx="1"/>
          </p:nvPr>
        </p:nvSpPr>
        <p:spPr>
          <a:xfrm>
            <a:off x="1259632" y="476672"/>
            <a:ext cx="7674056" cy="6048672"/>
          </a:xfrm>
        </p:spPr>
        <p:txBody>
          <a:bodyPr>
            <a:normAutofit/>
          </a:bodyPr>
          <a:lstStyle/>
          <a:p>
            <a:pPr marL="82296" indent="0" algn="ctr">
              <a:buNone/>
            </a:pPr>
            <a:endParaRPr lang="es-ES" sz="4000" dirty="0" smtClean="0"/>
          </a:p>
          <a:p>
            <a:pPr marL="82296" indent="0" algn="ctr">
              <a:buNone/>
            </a:pPr>
            <a:endParaRPr lang="es-ES" sz="4000" dirty="0"/>
          </a:p>
          <a:p>
            <a:pPr marL="82296" indent="0" algn="ctr">
              <a:buNone/>
            </a:pPr>
            <a:endParaRPr lang="es-ES" sz="4000" dirty="0" smtClean="0"/>
          </a:p>
          <a:p>
            <a:pPr marL="82296" indent="0" algn="ctr">
              <a:buNone/>
            </a:pPr>
            <a:r>
              <a:rPr lang="es-ES" sz="4200" dirty="0" err="1" smtClean="0"/>
              <a:t>Thank</a:t>
            </a:r>
            <a:r>
              <a:rPr lang="es-ES" sz="4200" dirty="0" smtClean="0"/>
              <a:t> </a:t>
            </a:r>
            <a:r>
              <a:rPr lang="es-ES" sz="4200" dirty="0" err="1" smtClean="0"/>
              <a:t>you</a:t>
            </a:r>
            <a:r>
              <a:rPr lang="es-ES" sz="4200" dirty="0" smtClean="0"/>
              <a:t> </a:t>
            </a:r>
            <a:r>
              <a:rPr lang="es-ES" sz="4200" dirty="0" err="1" smtClean="0"/>
              <a:t>very</a:t>
            </a:r>
            <a:r>
              <a:rPr lang="es-ES" sz="4200" dirty="0" smtClean="0"/>
              <a:t> </a:t>
            </a:r>
            <a:r>
              <a:rPr lang="es-ES" sz="4200" dirty="0" err="1" smtClean="0"/>
              <a:t>much</a:t>
            </a:r>
            <a:r>
              <a:rPr lang="es-ES" sz="4200" dirty="0" smtClean="0"/>
              <a:t> </a:t>
            </a:r>
            <a:r>
              <a:rPr lang="es-ES" sz="4200" dirty="0" err="1" smtClean="0"/>
              <a:t>for</a:t>
            </a:r>
            <a:r>
              <a:rPr lang="es-ES" sz="4200" dirty="0" smtClean="0"/>
              <a:t> </a:t>
            </a:r>
            <a:r>
              <a:rPr lang="es-ES" sz="4200" dirty="0" err="1" smtClean="0"/>
              <a:t>your</a:t>
            </a:r>
            <a:r>
              <a:rPr lang="es-ES" sz="4200" dirty="0" smtClean="0"/>
              <a:t> </a:t>
            </a:r>
            <a:r>
              <a:rPr lang="es-ES" sz="4200" dirty="0" err="1" smtClean="0"/>
              <a:t>attention</a:t>
            </a:r>
            <a:endParaRPr lang="es-ES" sz="4200" dirty="0" smtClean="0"/>
          </a:p>
          <a:p>
            <a:pPr marL="82296" indent="0" algn="ctr">
              <a:buNone/>
            </a:pPr>
            <a:r>
              <a:rPr lang="es-ES" dirty="0"/>
              <a:t>e</a:t>
            </a:r>
            <a:r>
              <a:rPr lang="es-ES" dirty="0" smtClean="0"/>
              <a:t>-mail: martamartin.hj23.ics@gencat.cat</a:t>
            </a:r>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re 1"/>
          <p:cNvSpPr>
            <a:spLocks noGrp="1"/>
          </p:cNvSpPr>
          <p:nvPr>
            <p:ph type="ctrTitle"/>
          </p:nvPr>
        </p:nvSpPr>
        <p:spPr/>
        <p:txBody>
          <a:bodyPr/>
          <a:lstStyle/>
          <a:p>
            <a:pPr eaLnBrk="1" hangingPunct="1"/>
            <a:r>
              <a:rPr lang="fr-FR" altLang="fr-FR" smtClean="0"/>
              <a:t>IMMPaCT</a:t>
            </a:r>
          </a:p>
        </p:txBody>
      </p:sp>
      <p:sp>
        <p:nvSpPr>
          <p:cNvPr id="14338" name="Sous-titre 2"/>
          <p:cNvSpPr>
            <a:spLocks noGrp="1"/>
          </p:cNvSpPr>
          <p:nvPr>
            <p:ph type="subTitle" idx="1"/>
          </p:nvPr>
        </p:nvSpPr>
        <p:spPr/>
        <p:txBody>
          <a:bodyPr/>
          <a:lstStyle/>
          <a:p>
            <a:pPr eaLnBrk="1" hangingPunct="1">
              <a:lnSpc>
                <a:spcPct val="80000"/>
              </a:lnSpc>
            </a:pPr>
            <a:r>
              <a:rPr lang="en-US" altLang="fr-FR" sz="2500" smtClean="0">
                <a:solidFill>
                  <a:srgbClr val="7F7F7F"/>
                </a:solidFill>
              </a:rPr>
              <a:t>A THERAPEUTIC EDUCATION PROGRAM TO SUPPORT SEAMLESS CARE FOR PATIENTS LIVING WITH CANCER</a:t>
            </a:r>
          </a:p>
          <a:p>
            <a:pPr eaLnBrk="1" hangingPunct="1">
              <a:lnSpc>
                <a:spcPct val="80000"/>
              </a:lnSpc>
            </a:pPr>
            <a:endParaRPr lang="en-US" altLang="fr-FR" sz="2500" smtClean="0">
              <a:solidFill>
                <a:srgbClr val="898989"/>
              </a:solidFill>
            </a:endParaRPr>
          </a:p>
          <a:p>
            <a:pPr eaLnBrk="1" hangingPunct="1">
              <a:lnSpc>
                <a:spcPct val="80000"/>
              </a:lnSpc>
            </a:pPr>
            <a:r>
              <a:rPr lang="en-US" altLang="fr-FR" sz="1800" smtClean="0">
                <a:solidFill>
                  <a:srgbClr val="BFBFBF"/>
                </a:solidFill>
              </a:rPr>
              <a:t>Audrey DECOTTIGNIES</a:t>
            </a:r>
            <a:endParaRPr lang="fr-FR" altLang="fr-FR" sz="1800" smtClean="0">
              <a:solidFill>
                <a:srgbClr val="BFBFBF"/>
              </a:solidFill>
            </a:endParaRPr>
          </a:p>
        </p:txBody>
      </p:sp>
      <p:pic>
        <p:nvPicPr>
          <p:cNvPr id="20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9563" y="115888"/>
            <a:ext cx="229552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14340" name="Picture 3" descr="C:\Users\3275035\AppData\Local\Microsoft\Windows\Temporary Internet Files\Content.Outlook\3CS6W705\LOGO_ETP_IMMPACT_pourW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 y="115888"/>
            <a:ext cx="24352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er 46"/>
          <p:cNvGrpSpPr>
            <a:grpSpLocks/>
          </p:cNvGrpSpPr>
          <p:nvPr/>
        </p:nvGrpSpPr>
        <p:grpSpPr bwMode="auto">
          <a:xfrm>
            <a:off x="2333625" y="4579938"/>
            <a:ext cx="1343025" cy="863600"/>
            <a:chOff x="2092325" y="4579938"/>
            <a:chExt cx="1343025" cy="863600"/>
          </a:xfrm>
        </p:grpSpPr>
        <p:sp>
          <p:nvSpPr>
            <p:cNvPr id="15401" name="ZoneTexte 10"/>
            <p:cNvSpPr txBox="1">
              <a:spLocks noChangeArrowheads="1"/>
            </p:cNvSpPr>
            <p:nvPr/>
          </p:nvSpPr>
          <p:spPr bwMode="auto">
            <a:xfrm>
              <a:off x="2098675" y="4735513"/>
              <a:ext cx="12509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smtClean="0">
                  <a:solidFill>
                    <a:prstClr val="black"/>
                  </a:solidFill>
                </a:rPr>
                <a:t>From 07 To 10/2016</a:t>
              </a:r>
            </a:p>
            <a:p>
              <a:pPr algn="ctr" fontAlgn="base">
                <a:spcBef>
                  <a:spcPct val="0"/>
                </a:spcBef>
                <a:spcAft>
                  <a:spcPct val="0"/>
                </a:spcAft>
              </a:pPr>
              <a:r>
                <a:rPr lang="fr-FR" altLang="fr-FR" sz="1000" smtClean="0">
                  <a:solidFill>
                    <a:prstClr val="black"/>
                  </a:solidFill>
                </a:rPr>
                <a:t>Survey and program conception based on Patients needs</a:t>
              </a:r>
            </a:p>
          </p:txBody>
        </p:sp>
        <p:sp>
          <p:nvSpPr>
            <p:cNvPr id="49" name="Double flèche horizontale 48"/>
            <p:cNvSpPr/>
            <p:nvPr/>
          </p:nvSpPr>
          <p:spPr>
            <a:xfrm>
              <a:off x="2092325" y="4579938"/>
              <a:ext cx="1343025" cy="82550"/>
            </a:xfrm>
            <a:prstGeom prst="lef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en-US" smtClean="0">
                <a:solidFill>
                  <a:srgbClr val="FFFFFF"/>
                </a:solidFill>
                <a:ea typeface="MS PGothic" pitchFamily="34" charset="-128"/>
              </a:endParaRPr>
            </a:p>
          </p:txBody>
        </p:sp>
      </p:grpSp>
      <p:grpSp>
        <p:nvGrpSpPr>
          <p:cNvPr id="50" name="Grouper 49"/>
          <p:cNvGrpSpPr>
            <a:grpSpLocks/>
          </p:cNvGrpSpPr>
          <p:nvPr/>
        </p:nvGrpSpPr>
        <p:grpSpPr bwMode="auto">
          <a:xfrm>
            <a:off x="925513" y="4579938"/>
            <a:ext cx="1408112" cy="1030287"/>
            <a:chOff x="684213" y="4579938"/>
            <a:chExt cx="1408112" cy="1029950"/>
          </a:xfrm>
        </p:grpSpPr>
        <p:sp>
          <p:nvSpPr>
            <p:cNvPr id="15399" name="ZoneTexte 4"/>
            <p:cNvSpPr txBox="1">
              <a:spLocks noChangeArrowheads="1"/>
            </p:cNvSpPr>
            <p:nvPr/>
          </p:nvSpPr>
          <p:spPr bwMode="auto">
            <a:xfrm>
              <a:off x="946150" y="4594225"/>
              <a:ext cx="11461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smtClean="0">
                  <a:solidFill>
                    <a:prstClr val="black"/>
                  </a:solidFill>
                </a:rPr>
                <a:t>Preparation for Application for ARS certification</a:t>
              </a:r>
            </a:p>
            <a:p>
              <a:pPr algn="ctr" fontAlgn="base">
                <a:spcBef>
                  <a:spcPct val="0"/>
                </a:spcBef>
                <a:spcAft>
                  <a:spcPct val="0"/>
                </a:spcAft>
              </a:pPr>
              <a:r>
                <a:rPr lang="fr-FR" altLang="fr-FR" sz="1000" smtClean="0">
                  <a:solidFill>
                    <a:prstClr val="black"/>
                  </a:solidFill>
                </a:rPr>
                <a:t>Design educative sessions</a:t>
              </a:r>
            </a:p>
            <a:p>
              <a:pPr algn="ctr" fontAlgn="base">
                <a:spcBef>
                  <a:spcPct val="0"/>
                </a:spcBef>
                <a:spcAft>
                  <a:spcPct val="0"/>
                </a:spcAft>
              </a:pPr>
              <a:endParaRPr lang="fr-FR" altLang="fr-FR" sz="1000" smtClean="0">
                <a:solidFill>
                  <a:prstClr val="black"/>
                </a:solidFill>
              </a:endParaRPr>
            </a:p>
          </p:txBody>
        </p:sp>
        <p:sp>
          <p:nvSpPr>
            <p:cNvPr id="52" name="Double flèche horizontale 51"/>
            <p:cNvSpPr/>
            <p:nvPr/>
          </p:nvSpPr>
          <p:spPr>
            <a:xfrm>
              <a:off x="684213" y="4579938"/>
              <a:ext cx="1341437" cy="82523"/>
            </a:xfrm>
            <a:prstGeom prst="lef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en-US" smtClean="0">
                <a:solidFill>
                  <a:srgbClr val="FFFFFF"/>
                </a:solidFill>
                <a:ea typeface="MS PGothic" pitchFamily="34" charset="-128"/>
              </a:endParaRPr>
            </a:p>
          </p:txBody>
        </p:sp>
      </p:grpSp>
      <p:grpSp>
        <p:nvGrpSpPr>
          <p:cNvPr id="53" name="Grouper 52"/>
          <p:cNvGrpSpPr>
            <a:grpSpLocks/>
          </p:cNvGrpSpPr>
          <p:nvPr/>
        </p:nvGrpSpPr>
        <p:grpSpPr bwMode="auto">
          <a:xfrm>
            <a:off x="4643438" y="4579938"/>
            <a:ext cx="3783012" cy="495300"/>
            <a:chOff x="4402138" y="4579938"/>
            <a:chExt cx="3097212" cy="495360"/>
          </a:xfrm>
        </p:grpSpPr>
        <p:sp>
          <p:nvSpPr>
            <p:cNvPr id="15397" name="ZoneTexte 10"/>
            <p:cNvSpPr txBox="1">
              <a:spLocks noChangeArrowheads="1"/>
            </p:cNvSpPr>
            <p:nvPr/>
          </p:nvSpPr>
          <p:spPr bwMode="auto">
            <a:xfrm>
              <a:off x="4402138" y="4675188"/>
              <a:ext cx="10080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smtClean="0">
                  <a:solidFill>
                    <a:prstClr val="black"/>
                  </a:solidFill>
                </a:rPr>
                <a:t>Early collective sessions</a:t>
              </a:r>
            </a:p>
          </p:txBody>
        </p:sp>
        <p:sp>
          <p:nvSpPr>
            <p:cNvPr id="55" name="Double flèche horizontale 54"/>
            <p:cNvSpPr/>
            <p:nvPr/>
          </p:nvSpPr>
          <p:spPr>
            <a:xfrm>
              <a:off x="4546406" y="4579938"/>
              <a:ext cx="2952944" cy="100024"/>
            </a:xfrm>
            <a:prstGeom prst="lef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en-US" smtClean="0">
                <a:solidFill>
                  <a:srgbClr val="FFFFFF"/>
                </a:solidFill>
                <a:ea typeface="MS PGothic" pitchFamily="34" charset="-128"/>
              </a:endParaRPr>
            </a:p>
          </p:txBody>
        </p:sp>
      </p:grpSp>
      <p:grpSp>
        <p:nvGrpSpPr>
          <p:cNvPr id="56" name="Grouper 55"/>
          <p:cNvGrpSpPr>
            <a:grpSpLocks/>
          </p:cNvGrpSpPr>
          <p:nvPr/>
        </p:nvGrpSpPr>
        <p:grpSpPr bwMode="auto">
          <a:xfrm>
            <a:off x="3706813" y="4579938"/>
            <a:ext cx="1081087" cy="863600"/>
            <a:chOff x="3465513" y="4579938"/>
            <a:chExt cx="1081087" cy="863600"/>
          </a:xfrm>
        </p:grpSpPr>
        <p:sp>
          <p:nvSpPr>
            <p:cNvPr id="15393" name="ZoneTexte 10"/>
            <p:cNvSpPr txBox="1">
              <a:spLocks noChangeArrowheads="1"/>
            </p:cNvSpPr>
            <p:nvPr/>
          </p:nvSpPr>
          <p:spPr bwMode="auto">
            <a:xfrm>
              <a:off x="3538538" y="4827588"/>
              <a:ext cx="1008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pPr>
              <a:r>
                <a:rPr lang="fr-FR" altLang="fr-FR" sz="1000" smtClean="0">
                  <a:solidFill>
                    <a:prstClr val="black"/>
                  </a:solidFill>
                </a:rPr>
                <a:t>Educational Tools design</a:t>
              </a:r>
            </a:p>
          </p:txBody>
        </p:sp>
        <p:sp>
          <p:nvSpPr>
            <p:cNvPr id="58" name="Double flèche horizontale 57"/>
            <p:cNvSpPr/>
            <p:nvPr/>
          </p:nvSpPr>
          <p:spPr>
            <a:xfrm>
              <a:off x="3538538" y="4579938"/>
              <a:ext cx="873125" cy="82550"/>
            </a:xfrm>
            <a:prstGeom prst="lef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en-US" smtClean="0">
                <a:solidFill>
                  <a:srgbClr val="FFFFFF"/>
                </a:solidFill>
                <a:ea typeface="MS PGothic" pitchFamily="34" charset="-128"/>
              </a:endParaRPr>
            </a:p>
          </p:txBody>
        </p:sp>
        <p:sp>
          <p:nvSpPr>
            <p:cNvPr id="59" name="Flèche courbée vers la droite 58"/>
            <p:cNvSpPr/>
            <p:nvPr/>
          </p:nvSpPr>
          <p:spPr>
            <a:xfrm>
              <a:off x="3465513" y="4679950"/>
              <a:ext cx="369887" cy="763588"/>
            </a:xfrm>
            <a:prstGeom prst="curved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en-US" smtClean="0">
                <a:solidFill>
                  <a:prstClr val="black"/>
                </a:solidFill>
                <a:ea typeface="MS PGothic" pitchFamily="34" charset="-128"/>
              </a:endParaRPr>
            </a:p>
          </p:txBody>
        </p:sp>
        <p:sp>
          <p:nvSpPr>
            <p:cNvPr id="60" name="Flèche courbée vers la droite 59"/>
            <p:cNvSpPr/>
            <p:nvPr/>
          </p:nvSpPr>
          <p:spPr>
            <a:xfrm rot="11127567">
              <a:off x="4006850" y="4664075"/>
              <a:ext cx="368300" cy="777875"/>
            </a:xfrm>
            <a:prstGeom prst="curved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en-US" smtClean="0">
                <a:solidFill>
                  <a:prstClr val="black"/>
                </a:solidFill>
                <a:ea typeface="MS PGothic" pitchFamily="34" charset="-128"/>
              </a:endParaRPr>
            </a:p>
          </p:txBody>
        </p:sp>
      </p:grpSp>
      <p:pic>
        <p:nvPicPr>
          <p:cNvPr id="15365" name="Picture 18" descr="PlaqueBcOmb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Line 20"/>
          <p:cNvSpPr>
            <a:spLocks noChangeShapeType="1"/>
          </p:cNvSpPr>
          <p:nvPr/>
        </p:nvSpPr>
        <p:spPr bwMode="auto">
          <a:xfrm>
            <a:off x="0" y="990600"/>
            <a:ext cx="9144000"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mtClean="0">
              <a:solidFill>
                <a:prstClr val="black"/>
              </a:solidFill>
              <a:ea typeface="MS PGothic" pitchFamily="34" charset="-128"/>
            </a:endParaRPr>
          </a:p>
        </p:txBody>
      </p:sp>
      <p:sp>
        <p:nvSpPr>
          <p:cNvPr id="15367" name="Rectangle 63"/>
          <p:cNvSpPr>
            <a:spLocks noChangeArrowheads="1"/>
          </p:cNvSpPr>
          <p:nvPr/>
        </p:nvSpPr>
        <p:spPr bwMode="auto">
          <a:xfrm>
            <a:off x="4191000" y="228600"/>
            <a:ext cx="484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fr-FR" altLang="fr-FR" sz="2400" b="1" smtClean="0">
                <a:solidFill>
                  <a:srgbClr val="9D2E25"/>
                </a:solidFill>
                <a:ea typeface="MS PGothic" pitchFamily="34" charset="-128"/>
              </a:rPr>
              <a:t>What was done?</a:t>
            </a:r>
          </a:p>
        </p:txBody>
      </p:sp>
      <p:sp>
        <p:nvSpPr>
          <p:cNvPr id="15364" name="Rectangle 19"/>
          <p:cNvSpPr>
            <a:spLocks noChangeArrowheads="1"/>
          </p:cNvSpPr>
          <p:nvPr/>
        </p:nvSpPr>
        <p:spPr bwMode="auto">
          <a:xfrm>
            <a:off x="0" y="-3175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fontAlgn="base">
              <a:spcBef>
                <a:spcPct val="0"/>
              </a:spcBef>
              <a:spcAft>
                <a:spcPct val="0"/>
              </a:spcAft>
              <a:buFontTx/>
              <a:buNone/>
              <a:defRPr/>
            </a:pPr>
            <a:r>
              <a:rPr lang="fr-FR" altLang="fr-FR" sz="1100" dirty="0" smtClean="0">
                <a:solidFill>
                  <a:srgbClr val="941100"/>
                </a:solidFill>
                <a:latin typeface="Arial" charset="0"/>
                <a:ea typeface="ＭＳ Ｐゴシック" charset="-128"/>
                <a:cs typeface="ＭＳ Ｐゴシック" charset="-128"/>
              </a:rPr>
              <a:t>				</a:t>
            </a:r>
            <a:r>
              <a:rPr lang="fr-FR" altLang="fr-FR" sz="1100" dirty="0" err="1" smtClean="0">
                <a:solidFill>
                  <a:srgbClr val="941100"/>
                </a:solidFill>
                <a:latin typeface="Arial" charset="0"/>
                <a:ea typeface="ＭＳ Ｐゴシック" charset="-128"/>
                <a:cs typeface="ＭＳ Ｐゴシック" charset="-128"/>
              </a:rPr>
              <a:t>What</a:t>
            </a:r>
            <a:r>
              <a:rPr lang="fr-FR" altLang="fr-FR" sz="1100" dirty="0" smtClean="0">
                <a:solidFill>
                  <a:srgbClr val="941100"/>
                </a:solidFill>
                <a:latin typeface="Arial" charset="0"/>
                <a:ea typeface="ＭＳ Ｐゴシック" charset="-128"/>
                <a:cs typeface="ＭＳ Ｐゴシック" charset="-128"/>
              </a:rPr>
              <a:t> </a:t>
            </a:r>
            <a:r>
              <a:rPr lang="fr-FR" altLang="fr-FR" sz="1100" dirty="0" err="1" smtClean="0">
                <a:solidFill>
                  <a:srgbClr val="941100"/>
                </a:solidFill>
                <a:latin typeface="Arial" charset="0"/>
                <a:ea typeface="ＭＳ Ｐゴシック" charset="-128"/>
                <a:cs typeface="ＭＳ Ｐゴシック" charset="-128"/>
              </a:rPr>
              <a:t>was</a:t>
            </a:r>
            <a:r>
              <a:rPr lang="fr-FR" altLang="fr-FR" sz="1100" dirty="0" smtClean="0">
                <a:solidFill>
                  <a:srgbClr val="941100"/>
                </a:solidFill>
                <a:latin typeface="Arial" charset="0"/>
                <a:ea typeface="ＭＳ Ｐゴシック" charset="-128"/>
                <a:cs typeface="ＭＳ Ｐゴシック" charset="-128"/>
              </a:rPr>
              <a:t> </a:t>
            </a:r>
            <a:r>
              <a:rPr lang="fr-FR" altLang="fr-FR" sz="1100" dirty="0" err="1" smtClean="0">
                <a:solidFill>
                  <a:srgbClr val="941100"/>
                </a:solidFill>
                <a:latin typeface="Arial" charset="0"/>
                <a:ea typeface="ＭＳ Ｐゴシック" charset="-128"/>
                <a:cs typeface="ＭＳ Ｐゴシック" charset="-128"/>
              </a:rPr>
              <a:t>done</a:t>
            </a:r>
            <a:r>
              <a:rPr lang="fr-FR" altLang="fr-FR" sz="1100" dirty="0" smtClean="0">
                <a:solidFill>
                  <a:srgbClr val="941100"/>
                </a:solidFill>
                <a:latin typeface="Arial" charset="0"/>
                <a:ea typeface="ＭＳ Ｐゴシック" charset="-128"/>
                <a:cs typeface="ＭＳ Ｐゴシック" charset="-128"/>
              </a:rPr>
              <a:t> </a:t>
            </a:r>
            <a:r>
              <a:rPr lang="fr-FR" altLang="fr-FR" sz="1100" dirty="0" smtClean="0">
                <a:solidFill>
                  <a:prstClr val="white">
                    <a:lumMod val="50000"/>
                  </a:prstClr>
                </a:solidFill>
                <a:latin typeface="Arial" charset="0"/>
                <a:ea typeface="ＭＳ Ｐゴシック" charset="-128"/>
                <a:cs typeface="ＭＳ Ｐゴシック" charset="-128"/>
              </a:rPr>
              <a:t>|  Objectives and </a:t>
            </a:r>
            <a:r>
              <a:rPr lang="fr-FR" altLang="fr-FR" sz="1100" dirty="0" err="1" smtClean="0">
                <a:solidFill>
                  <a:prstClr val="white">
                    <a:lumMod val="50000"/>
                  </a:prstClr>
                </a:solidFill>
                <a:latin typeface="Arial" charset="0"/>
                <a:ea typeface="ＭＳ Ｐゴシック" charset="-128"/>
                <a:cs typeface="ＭＳ Ｐゴシック" charset="-128"/>
              </a:rPr>
              <a:t>means</a:t>
            </a:r>
            <a:r>
              <a:rPr lang="fr-FR" altLang="fr-FR" sz="1100" dirty="0" smtClean="0">
                <a:solidFill>
                  <a:prstClr val="white">
                    <a:lumMod val="50000"/>
                  </a:prstClr>
                </a:solidFill>
                <a:latin typeface="Arial" charset="0"/>
                <a:ea typeface="ＭＳ Ｐゴシック" charset="-128"/>
                <a:cs typeface="ＭＳ Ｐゴシック" charset="-128"/>
              </a:rPr>
              <a:t> |  </a:t>
            </a:r>
            <a:r>
              <a:rPr lang="fr-FR" altLang="fr-FR" sz="1100" dirty="0" err="1" smtClean="0">
                <a:solidFill>
                  <a:prstClr val="white">
                    <a:lumMod val="50000"/>
                  </a:prstClr>
                </a:solidFill>
                <a:latin typeface="Arial" charset="0"/>
                <a:ea typeface="ＭＳ Ｐゴシック" charset="-128"/>
                <a:cs typeface="ＭＳ Ｐゴシック" charset="-128"/>
              </a:rPr>
              <a:t>Outcomes</a:t>
            </a:r>
            <a:r>
              <a:rPr lang="fr-FR" altLang="fr-FR" sz="1100" dirty="0" smtClean="0">
                <a:solidFill>
                  <a:prstClr val="white">
                    <a:lumMod val="50000"/>
                  </a:prstClr>
                </a:solidFill>
                <a:latin typeface="Arial" charset="0"/>
                <a:ea typeface="ＭＳ Ｐゴシック" charset="-128"/>
                <a:cs typeface="ＭＳ Ｐゴシック" charset="-128"/>
              </a:rPr>
              <a:t> |  </a:t>
            </a:r>
            <a:r>
              <a:rPr lang="fr-FR" altLang="fr-FR" sz="1100" dirty="0" err="1" smtClean="0">
                <a:solidFill>
                  <a:prstClr val="white">
                    <a:lumMod val="50000"/>
                  </a:prstClr>
                </a:solidFill>
                <a:latin typeface="Arial" charset="0"/>
                <a:ea typeface="ＭＳ Ｐゴシック" charset="-128"/>
                <a:cs typeface="ＭＳ Ｐゴシック" charset="-128"/>
              </a:rPr>
              <a:t>Next</a:t>
            </a:r>
            <a:r>
              <a:rPr lang="fr-FR" altLang="fr-FR" sz="1100" dirty="0" smtClean="0">
                <a:solidFill>
                  <a:prstClr val="white">
                    <a:lumMod val="50000"/>
                  </a:prstClr>
                </a:solidFill>
                <a:latin typeface="Arial" charset="0"/>
                <a:ea typeface="ＭＳ Ｐゴシック" charset="-128"/>
                <a:cs typeface="ＭＳ Ｐゴシック" charset="-128"/>
              </a:rPr>
              <a:t> </a:t>
            </a:r>
            <a:r>
              <a:rPr lang="fr-FR" altLang="fr-FR" sz="1100" dirty="0" err="1" smtClean="0">
                <a:solidFill>
                  <a:prstClr val="white">
                    <a:lumMod val="50000"/>
                  </a:prstClr>
                </a:solidFill>
                <a:latin typeface="Arial" charset="0"/>
                <a:ea typeface="ＭＳ Ｐゴシック" charset="-128"/>
                <a:cs typeface="ＭＳ Ｐゴシック" charset="-128"/>
              </a:rPr>
              <a:t>steps</a:t>
            </a:r>
            <a:r>
              <a:rPr lang="fr-FR" altLang="fr-FR" sz="1100" dirty="0" smtClean="0">
                <a:solidFill>
                  <a:prstClr val="white">
                    <a:lumMod val="50000"/>
                  </a:prstClr>
                </a:solidFill>
                <a:latin typeface="Arial" charset="0"/>
                <a:ea typeface="ＭＳ Ｐゴシック" charset="-128"/>
                <a:cs typeface="ＭＳ Ｐゴシック" charset="-128"/>
              </a:rPr>
              <a:t> </a:t>
            </a:r>
          </a:p>
        </p:txBody>
      </p:sp>
      <p:pic>
        <p:nvPicPr>
          <p:cNvPr id="25" name="Image 3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8975" y="3624263"/>
            <a:ext cx="105092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Image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1425" y="3816350"/>
            <a:ext cx="28416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
          <p:cNvSpPr>
            <a:spLocks noChangeArrowheads="1"/>
          </p:cNvSpPr>
          <p:nvPr/>
        </p:nvSpPr>
        <p:spPr bwMode="auto">
          <a:xfrm>
            <a:off x="936625" y="5737225"/>
            <a:ext cx="7489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fontAlgn="base">
              <a:spcBef>
                <a:spcPct val="0"/>
              </a:spcBef>
              <a:spcAft>
                <a:spcPct val="0"/>
              </a:spcAft>
              <a:buFontTx/>
              <a:buNone/>
              <a:defRPr/>
            </a:pPr>
            <a:r>
              <a:rPr lang="en-US" altLang="fr-FR" sz="1800" smtClean="0">
                <a:solidFill>
                  <a:prstClr val="white">
                    <a:lumMod val="50000"/>
                  </a:prstClr>
                </a:solidFill>
                <a:ea typeface="MS PGothic" pitchFamily="34" charset="-128"/>
              </a:rPr>
              <a:t>Goal : Program designed to better support patients living with cancer in their everyday life. </a:t>
            </a:r>
          </a:p>
        </p:txBody>
      </p:sp>
      <p:sp>
        <p:nvSpPr>
          <p:cNvPr id="3085" name="Rectangle 5"/>
          <p:cNvSpPr>
            <a:spLocks noChangeArrowheads="1"/>
          </p:cNvSpPr>
          <p:nvPr/>
        </p:nvSpPr>
        <p:spPr bwMode="auto">
          <a:xfrm>
            <a:off x="525463" y="1535113"/>
            <a:ext cx="79676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altLang="fr-FR" sz="1600" b="1" smtClean="0">
                <a:solidFill>
                  <a:srgbClr val="595959"/>
                </a:solidFill>
                <a:ea typeface="MS PGothic" pitchFamily="34" charset="-128"/>
              </a:rPr>
              <a:t>IMMPACT </a:t>
            </a:r>
            <a:r>
              <a:rPr lang="en-US" altLang="fr-FR" sz="1600" smtClean="0">
                <a:solidFill>
                  <a:srgbClr val="7F7F7F"/>
                </a:solidFill>
                <a:ea typeface="MS PGothic" pitchFamily="34" charset="-128"/>
              </a:rPr>
              <a:t>(Impact of Illness and Medication in patients undergoing chemotherapy)</a:t>
            </a:r>
            <a:endParaRPr lang="fr-FR" altLang="fr-FR" sz="1600" smtClean="0">
              <a:solidFill>
                <a:srgbClr val="7F7F7F"/>
              </a:solidFill>
              <a:ea typeface="MS PGothic" pitchFamily="34" charset="-128"/>
            </a:endParaRPr>
          </a:p>
        </p:txBody>
      </p:sp>
      <p:grpSp>
        <p:nvGrpSpPr>
          <p:cNvPr id="41" name="Grouper 40"/>
          <p:cNvGrpSpPr>
            <a:grpSpLocks/>
          </p:cNvGrpSpPr>
          <p:nvPr/>
        </p:nvGrpSpPr>
        <p:grpSpPr bwMode="auto">
          <a:xfrm>
            <a:off x="5842000" y="3355975"/>
            <a:ext cx="1250950" cy="782638"/>
            <a:chOff x="5600700" y="3476625"/>
            <a:chExt cx="1066800" cy="661988"/>
          </a:xfrm>
        </p:grpSpPr>
        <p:sp>
          <p:nvSpPr>
            <p:cNvPr id="43" name="Rectangle à coins arrondis 42"/>
            <p:cNvSpPr/>
            <p:nvPr/>
          </p:nvSpPr>
          <p:spPr>
            <a:xfrm rot="20768831">
              <a:off x="5600700" y="3476625"/>
              <a:ext cx="1066800" cy="449830"/>
            </a:xfrm>
            <a:prstGeom prst="roundRect">
              <a:avLst>
                <a:gd name="adj" fmla="val 21131"/>
              </a:avLst>
            </a:prstGeom>
            <a:solidFill>
              <a:srgbClr val="FFFFFF">
                <a:alpha val="50196"/>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800" b="1" dirty="0">
                  <a:solidFill>
                    <a:srgbClr val="C00000"/>
                  </a:solidFill>
                  <a:latin typeface="American Typewriter Condensed" charset="0"/>
                  <a:ea typeface="American Typewriter Condensed" charset="0"/>
                  <a:cs typeface="American Typewriter Condensed" charset="0"/>
                </a:rPr>
                <a:t>PARTNERSHIP</a:t>
              </a:r>
            </a:p>
            <a:p>
              <a:pPr algn="ctr" eaLnBrk="0" fontAlgn="base" hangingPunct="0">
                <a:spcBef>
                  <a:spcPct val="0"/>
                </a:spcBef>
                <a:spcAft>
                  <a:spcPct val="0"/>
                </a:spcAft>
                <a:defRPr/>
              </a:pPr>
              <a:r>
                <a:rPr lang="fr-FR" sz="800" b="1" dirty="0">
                  <a:solidFill>
                    <a:srgbClr val="C00000"/>
                  </a:solidFill>
                  <a:latin typeface="American Typewriter Condensed" charset="0"/>
                  <a:ea typeface="American Typewriter Condensed" charset="0"/>
                  <a:cs typeface="American Typewriter Condensed" charset="0"/>
                </a:rPr>
                <a:t>OSMOSE/</a:t>
              </a:r>
              <a:r>
                <a:rPr lang="fr-FR" sz="800" b="1" dirty="0" err="1">
                  <a:solidFill>
                    <a:srgbClr val="C00000"/>
                  </a:solidFill>
                  <a:latin typeface="American Typewriter Condensed" charset="0"/>
                  <a:ea typeface="American Typewriter Condensed" charset="0"/>
                  <a:cs typeface="American Typewriter Condensed" charset="0"/>
                </a:rPr>
                <a:t>Hospital</a:t>
              </a:r>
              <a:endParaRPr lang="fr-FR" sz="800" b="1" dirty="0">
                <a:solidFill>
                  <a:srgbClr val="C00000"/>
                </a:solidFill>
                <a:latin typeface="American Typewriter Condensed" charset="0"/>
                <a:ea typeface="American Typewriter Condensed" charset="0"/>
                <a:cs typeface="American Typewriter Condensed" charset="0"/>
              </a:endParaRPr>
            </a:p>
          </p:txBody>
        </p:sp>
        <p:cxnSp>
          <p:nvCxnSpPr>
            <p:cNvPr id="44" name="Connecteur droit 43"/>
            <p:cNvCxnSpPr/>
            <p:nvPr/>
          </p:nvCxnSpPr>
          <p:spPr>
            <a:xfrm>
              <a:off x="6128685" y="3931826"/>
              <a:ext cx="24369" cy="2067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er 60"/>
          <p:cNvGrpSpPr>
            <a:grpSpLocks/>
          </p:cNvGrpSpPr>
          <p:nvPr/>
        </p:nvGrpSpPr>
        <p:grpSpPr bwMode="auto">
          <a:xfrm>
            <a:off x="204788" y="2295525"/>
            <a:ext cx="1008062" cy="1122363"/>
            <a:chOff x="-36513" y="2295525"/>
            <a:chExt cx="1008063" cy="1122363"/>
          </a:xfrm>
        </p:grpSpPr>
        <p:pic>
          <p:nvPicPr>
            <p:cNvPr id="15389" name="Imag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34925" y="2865438"/>
              <a:ext cx="6635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0" name="ZoneTexte 10"/>
            <p:cNvSpPr txBox="1">
              <a:spLocks noChangeArrowheads="1"/>
            </p:cNvSpPr>
            <p:nvPr/>
          </p:nvSpPr>
          <p:spPr bwMode="auto">
            <a:xfrm>
              <a:off x="-36513" y="2295525"/>
              <a:ext cx="10080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smtClean="0">
                  <a:solidFill>
                    <a:prstClr val="black"/>
                  </a:solidFill>
                </a:rPr>
                <a:t>Initiated at Paul Brousse hospital’s</a:t>
              </a:r>
            </a:p>
          </p:txBody>
        </p:sp>
      </p:grpSp>
      <p:grpSp>
        <p:nvGrpSpPr>
          <p:cNvPr id="64" name="Grouper 63"/>
          <p:cNvGrpSpPr>
            <a:grpSpLocks/>
          </p:cNvGrpSpPr>
          <p:nvPr/>
        </p:nvGrpSpPr>
        <p:grpSpPr bwMode="auto">
          <a:xfrm>
            <a:off x="996950" y="2308225"/>
            <a:ext cx="1008063" cy="1123950"/>
            <a:chOff x="755650" y="2308225"/>
            <a:chExt cx="1008063" cy="1123950"/>
          </a:xfrm>
        </p:grpSpPr>
        <p:pic>
          <p:nvPicPr>
            <p:cNvPr id="15387" name="Image 2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820738" y="2879725"/>
              <a:ext cx="6635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8" name="ZoneTexte 10"/>
            <p:cNvSpPr txBox="1">
              <a:spLocks noChangeArrowheads="1"/>
            </p:cNvSpPr>
            <p:nvPr/>
          </p:nvSpPr>
          <p:spPr bwMode="auto">
            <a:xfrm>
              <a:off x="755650" y="2308225"/>
              <a:ext cx="10080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smtClean="0">
                  <a:solidFill>
                    <a:prstClr val="black"/>
                  </a:solidFill>
                </a:rPr>
                <a:t>Joined by Antoine Beclere’s teams</a:t>
              </a:r>
            </a:p>
          </p:txBody>
        </p:sp>
      </p:grpSp>
      <p:grpSp>
        <p:nvGrpSpPr>
          <p:cNvPr id="2" name="Grouper 1"/>
          <p:cNvGrpSpPr>
            <a:grpSpLocks/>
          </p:cNvGrpSpPr>
          <p:nvPr/>
        </p:nvGrpSpPr>
        <p:grpSpPr bwMode="auto">
          <a:xfrm>
            <a:off x="930275" y="4068763"/>
            <a:ext cx="7962900" cy="479425"/>
            <a:chOff x="930275" y="4068763"/>
            <a:chExt cx="7962900" cy="479425"/>
          </a:xfrm>
        </p:grpSpPr>
        <p:sp>
          <p:nvSpPr>
            <p:cNvPr id="27" name="Flèche droite 3"/>
            <p:cNvSpPr/>
            <p:nvPr/>
          </p:nvSpPr>
          <p:spPr>
            <a:xfrm>
              <a:off x="936625" y="4068763"/>
              <a:ext cx="7956550" cy="479425"/>
            </a:xfrm>
            <a:prstGeom prst="rightArrow">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n-US" smtClean="0">
                <a:solidFill>
                  <a:srgbClr val="FFFFFF"/>
                </a:solidFill>
                <a:ea typeface="MS PGothic" pitchFamily="34" charset="-128"/>
              </a:endParaRPr>
            </a:p>
          </p:txBody>
        </p:sp>
        <p:sp>
          <p:nvSpPr>
            <p:cNvPr id="15382" name="ZoneTexte 16"/>
            <p:cNvSpPr txBox="1">
              <a:spLocks noChangeArrowheads="1"/>
            </p:cNvSpPr>
            <p:nvPr/>
          </p:nvSpPr>
          <p:spPr bwMode="auto">
            <a:xfrm>
              <a:off x="2266950" y="4148138"/>
              <a:ext cx="720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08/2013</a:t>
              </a:r>
              <a:endParaRPr lang="fr-FR" altLang="fr-FR" sz="1400" b="1" smtClean="0">
                <a:solidFill>
                  <a:prstClr val="black"/>
                </a:solidFill>
              </a:endParaRPr>
            </a:p>
          </p:txBody>
        </p:sp>
        <p:sp>
          <p:nvSpPr>
            <p:cNvPr id="15383" name="ZoneTexte 16"/>
            <p:cNvSpPr txBox="1">
              <a:spLocks noChangeArrowheads="1"/>
            </p:cNvSpPr>
            <p:nvPr/>
          </p:nvSpPr>
          <p:spPr bwMode="auto">
            <a:xfrm>
              <a:off x="930275" y="4143375"/>
              <a:ext cx="7191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pPr>
              <a:r>
                <a:rPr lang="fr-FR" altLang="fr-FR" sz="1000" b="1" smtClean="0">
                  <a:solidFill>
                    <a:prstClr val="black"/>
                  </a:solidFill>
                </a:rPr>
                <a:t>10/2012</a:t>
              </a:r>
              <a:endParaRPr lang="fr-FR" altLang="fr-FR" sz="1400" b="1" smtClean="0">
                <a:solidFill>
                  <a:prstClr val="black"/>
                </a:solidFill>
              </a:endParaRPr>
            </a:p>
          </p:txBody>
        </p:sp>
        <p:sp>
          <p:nvSpPr>
            <p:cNvPr id="15384" name="ZoneTexte 16"/>
            <p:cNvSpPr txBox="1">
              <a:spLocks noChangeArrowheads="1"/>
            </p:cNvSpPr>
            <p:nvPr/>
          </p:nvSpPr>
          <p:spPr bwMode="auto">
            <a:xfrm>
              <a:off x="4570413" y="4148138"/>
              <a:ext cx="720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05/2014</a:t>
              </a:r>
              <a:endParaRPr lang="fr-FR" altLang="fr-FR" sz="1400" b="1" smtClean="0">
                <a:solidFill>
                  <a:prstClr val="black"/>
                </a:solidFill>
              </a:endParaRPr>
            </a:p>
          </p:txBody>
        </p:sp>
        <p:sp>
          <p:nvSpPr>
            <p:cNvPr id="15385" name="ZoneTexte 16"/>
            <p:cNvSpPr txBox="1">
              <a:spLocks noChangeArrowheads="1"/>
            </p:cNvSpPr>
            <p:nvPr/>
          </p:nvSpPr>
          <p:spPr bwMode="auto">
            <a:xfrm>
              <a:off x="6045200" y="4148138"/>
              <a:ext cx="720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12/2014</a:t>
              </a:r>
              <a:endParaRPr lang="fr-FR" altLang="fr-FR" sz="1400" b="1" smtClean="0">
                <a:solidFill>
                  <a:prstClr val="black"/>
                </a:solidFill>
              </a:endParaRPr>
            </a:p>
          </p:txBody>
        </p:sp>
        <p:sp>
          <p:nvSpPr>
            <p:cNvPr id="15386" name="ZoneTexte 16"/>
            <p:cNvSpPr txBox="1">
              <a:spLocks noChangeArrowheads="1"/>
            </p:cNvSpPr>
            <p:nvPr/>
          </p:nvSpPr>
          <p:spPr bwMode="auto">
            <a:xfrm>
              <a:off x="7812360" y="4149080"/>
              <a:ext cx="720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03/2016</a:t>
              </a:r>
              <a:endParaRPr lang="fr-FR" altLang="fr-FR" sz="1400" b="1" smtClean="0">
                <a:solidFill>
                  <a:prstClr val="black"/>
                </a:solidFill>
              </a:endParaRPr>
            </a:p>
          </p:txBody>
        </p:sp>
      </p:grpSp>
      <p:grpSp>
        <p:nvGrpSpPr>
          <p:cNvPr id="6" name="Grouper 5"/>
          <p:cNvGrpSpPr>
            <a:grpSpLocks/>
          </p:cNvGrpSpPr>
          <p:nvPr/>
        </p:nvGrpSpPr>
        <p:grpSpPr bwMode="auto">
          <a:xfrm>
            <a:off x="2236788" y="3460750"/>
            <a:ext cx="763587" cy="601663"/>
            <a:chOff x="4057196" y="2348880"/>
            <a:chExt cx="1824163" cy="1257302"/>
          </a:xfrm>
        </p:grpSpPr>
        <p:sp>
          <p:nvSpPr>
            <p:cNvPr id="4" name="Bouée 3"/>
            <p:cNvSpPr/>
            <p:nvPr/>
          </p:nvSpPr>
          <p:spPr>
            <a:xfrm>
              <a:off x="4254403" y="2348880"/>
              <a:ext cx="1448713" cy="1257302"/>
            </a:xfrm>
            <a:prstGeom prst="donut">
              <a:avLst>
                <a:gd name="adj" fmla="val 9385"/>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000">
                <a:solidFill>
                  <a:prstClr val="black"/>
                </a:solidFill>
              </a:endParaRPr>
            </a:p>
          </p:txBody>
        </p:sp>
        <p:sp>
          <p:nvSpPr>
            <p:cNvPr id="48" name="Rectangle à coins arrondis 47"/>
            <p:cNvSpPr/>
            <p:nvPr/>
          </p:nvSpPr>
          <p:spPr bwMode="auto">
            <a:xfrm rot="20768831">
              <a:off x="4057196" y="2833223"/>
              <a:ext cx="1824163" cy="308521"/>
            </a:xfrm>
            <a:prstGeom prst="roundRect">
              <a:avLst>
                <a:gd name="adj" fmla="val 21131"/>
              </a:avLst>
            </a:prstGeom>
            <a:solidFill>
              <a:schemeClr val="bg1"/>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900" b="1">
                  <a:solidFill>
                    <a:srgbClr val="C00000"/>
                  </a:solidFill>
                  <a:latin typeface="American Typewriter Condensed" charset="0"/>
                  <a:ea typeface="American Typewriter Condensed" charset="0"/>
                  <a:cs typeface="American Typewriter Condensed" charset="0"/>
                </a:rPr>
                <a:t>CERTIFIED</a:t>
              </a:r>
              <a:endParaRPr lang="fr-FR" sz="900" b="1" dirty="0">
                <a:solidFill>
                  <a:srgbClr val="C00000"/>
                </a:solidFill>
                <a:latin typeface="American Typewriter Condensed" charset="0"/>
                <a:ea typeface="American Typewriter Condensed" charset="0"/>
                <a:cs typeface="American Typewriter Condensed" charset="0"/>
              </a:endParaRPr>
            </a:p>
          </p:txBody>
        </p:sp>
        <p:sp>
          <p:nvSpPr>
            <p:cNvPr id="5" name="ZoneTexte 4"/>
            <p:cNvSpPr txBox="1"/>
            <p:nvPr/>
          </p:nvSpPr>
          <p:spPr>
            <a:xfrm rot="20861272">
              <a:off x="4398516" y="3048856"/>
              <a:ext cx="1429749" cy="384820"/>
            </a:xfrm>
            <a:prstGeom prst="rect">
              <a:avLst/>
            </a:prstGeom>
            <a:noFill/>
          </p:spPr>
          <p:txBody>
            <a:bodyPr>
              <a:spAutoFit/>
            </a:bodyPr>
            <a:lstStyle/>
            <a:p>
              <a:pPr eaLnBrk="0" fontAlgn="base" hangingPunct="0">
                <a:spcBef>
                  <a:spcPct val="0"/>
                </a:spcBef>
                <a:spcAft>
                  <a:spcPct val="0"/>
                </a:spcAft>
                <a:defRPr/>
              </a:pPr>
              <a:r>
                <a:rPr lang="fr-FR" sz="600" b="1" dirty="0">
                  <a:solidFill>
                    <a:prstClr val="black">
                      <a:lumMod val="85000"/>
                      <a:lumOff val="15000"/>
                    </a:prstClr>
                  </a:solidFill>
                  <a:ea typeface="MS PGothic" charset="-128"/>
                </a:rPr>
                <a:t> ETP 13/30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nodeType="afterEffect">
                                  <p:stCondLst>
                                    <p:cond delay="1000"/>
                                  </p:stCondLst>
                                  <p:childTnLst>
                                    <p:set>
                                      <p:cBhvr>
                                        <p:cTn id="16" dur="1" fill="hold">
                                          <p:stCondLst>
                                            <p:cond delay="0"/>
                                          </p:stCondLst>
                                        </p:cTn>
                                        <p:tgtEl>
                                          <p:spTgt spid="6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1"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0-#ppt_h/2"/>
                                          </p:val>
                                        </p:tav>
                                        <p:tav tm="100000">
                                          <p:val>
                                            <p:strVal val="#ppt_y"/>
                                          </p:val>
                                        </p:tav>
                                      </p:tavLst>
                                    </p:anim>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8" descr="PlaqueBcOmb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Line 20"/>
          <p:cNvSpPr>
            <a:spLocks noChangeShapeType="1"/>
          </p:cNvSpPr>
          <p:nvPr/>
        </p:nvSpPr>
        <p:spPr bwMode="auto">
          <a:xfrm>
            <a:off x="0" y="990600"/>
            <a:ext cx="9144000"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mtClean="0">
              <a:solidFill>
                <a:prstClr val="black"/>
              </a:solidFill>
              <a:ea typeface="MS PGothic" pitchFamily="34" charset="-128"/>
            </a:endParaRPr>
          </a:p>
        </p:txBody>
      </p:sp>
      <p:sp>
        <p:nvSpPr>
          <p:cNvPr id="17411" name="Espace réservé du numéro de diapositive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fld id="{52ABA8D3-1234-4D57-813C-F5607B1EC921}" type="slidenum">
              <a:rPr lang="fr-FR" altLang="fr-FR" sz="1400">
                <a:solidFill>
                  <a:prstClr val="black"/>
                </a:solidFill>
                <a:latin typeface="Arial" pitchFamily="34" charset="0"/>
              </a:rPr>
              <a:pPr/>
              <a:t>31</a:t>
            </a:fld>
            <a:endParaRPr lang="fr-FR" altLang="fr-FR" sz="1400">
              <a:solidFill>
                <a:prstClr val="black"/>
              </a:solidFill>
              <a:latin typeface="Arial" pitchFamily="34" charset="0"/>
            </a:endParaRPr>
          </a:p>
        </p:txBody>
      </p:sp>
      <p:sp>
        <p:nvSpPr>
          <p:cNvPr id="17412" name="Rectangle 63"/>
          <p:cNvSpPr>
            <a:spLocks noChangeArrowheads="1"/>
          </p:cNvSpPr>
          <p:nvPr/>
        </p:nvSpPr>
        <p:spPr bwMode="auto">
          <a:xfrm>
            <a:off x="4191000" y="228600"/>
            <a:ext cx="484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fr-FR" altLang="fr-FR" sz="2400" b="1" smtClean="0">
                <a:solidFill>
                  <a:srgbClr val="9D2E25"/>
                </a:solidFill>
                <a:ea typeface="MS PGothic" pitchFamily="34" charset="-128"/>
              </a:rPr>
              <a:t>Objectives and means</a:t>
            </a:r>
          </a:p>
        </p:txBody>
      </p:sp>
      <p:grpSp>
        <p:nvGrpSpPr>
          <p:cNvPr id="22547" name="Grouper 1"/>
          <p:cNvGrpSpPr>
            <a:grpSpLocks/>
          </p:cNvGrpSpPr>
          <p:nvPr/>
        </p:nvGrpSpPr>
        <p:grpSpPr bwMode="auto">
          <a:xfrm>
            <a:off x="2447230" y="1870075"/>
            <a:ext cx="4267200" cy="4378325"/>
            <a:chOff x="2590800" y="1870075"/>
            <a:chExt cx="4419600" cy="4378325"/>
          </a:xfrm>
          <a:solidFill>
            <a:srgbClr val="0432FF"/>
          </a:solidFill>
        </p:grpSpPr>
        <p:sp>
          <p:nvSpPr>
            <p:cNvPr id="8" name="Bouée 7"/>
            <p:cNvSpPr/>
            <p:nvPr/>
          </p:nvSpPr>
          <p:spPr>
            <a:xfrm>
              <a:off x="2590800" y="1870075"/>
              <a:ext cx="4419600" cy="4191000"/>
            </a:xfrm>
            <a:prstGeom prst="donut">
              <a:avLst>
                <a:gd name="adj" fmla="val 10197"/>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dirty="0">
                <a:solidFill>
                  <a:prstClr val="black"/>
                </a:solidFill>
              </a:endParaRPr>
            </a:p>
          </p:txBody>
        </p:sp>
        <p:sp>
          <p:nvSpPr>
            <p:cNvPr id="5" name="Parallélogramme 4"/>
            <p:cNvSpPr/>
            <p:nvPr/>
          </p:nvSpPr>
          <p:spPr>
            <a:xfrm rot="5400000">
              <a:off x="3783806" y="4891882"/>
              <a:ext cx="1271587" cy="1371600"/>
            </a:xfrm>
            <a:prstGeom prst="parallelogram">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a:solidFill>
                  <a:prstClr val="white"/>
                </a:solidFill>
              </a:endParaRPr>
            </a:p>
          </p:txBody>
        </p:sp>
        <p:sp>
          <p:nvSpPr>
            <p:cNvPr id="17" name="Parallélogramme 16"/>
            <p:cNvSpPr/>
            <p:nvPr/>
          </p:nvSpPr>
          <p:spPr>
            <a:xfrm>
              <a:off x="3429000" y="5146675"/>
              <a:ext cx="762000" cy="685800"/>
            </a:xfrm>
            <a:prstGeom prst="parallelogram">
              <a:avLst>
                <a:gd name="adj" fmla="val 4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a:solidFill>
                  <a:prstClr val="white"/>
                </a:solidFill>
              </a:endParaRPr>
            </a:p>
          </p:txBody>
        </p:sp>
        <p:sp>
          <p:nvSpPr>
            <p:cNvPr id="7" name="Triangle 6"/>
            <p:cNvSpPr/>
            <p:nvPr/>
          </p:nvSpPr>
          <p:spPr>
            <a:xfrm rot="15861321">
              <a:off x="4573588" y="5600700"/>
              <a:ext cx="762000" cy="533400"/>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a:solidFill>
                  <a:prstClr val="black"/>
                </a:solidFill>
              </a:endParaRPr>
            </a:p>
          </p:txBody>
        </p:sp>
      </p:grpSp>
      <p:sp>
        <p:nvSpPr>
          <p:cNvPr id="16392" name="ZoneTexte 24"/>
          <p:cNvSpPr txBox="1">
            <a:spLocks noChangeArrowheads="1"/>
          </p:cNvSpPr>
          <p:nvPr/>
        </p:nvSpPr>
        <p:spPr bwMode="auto">
          <a:xfrm>
            <a:off x="4016375" y="1938338"/>
            <a:ext cx="1146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600" smtClean="0">
                <a:solidFill>
                  <a:prstClr val="white"/>
                </a:solidFill>
              </a:rPr>
              <a:t>WHY ?</a:t>
            </a:r>
          </a:p>
        </p:txBody>
      </p:sp>
      <p:sp>
        <p:nvSpPr>
          <p:cNvPr id="16393" name="ZoneTexte 10"/>
          <p:cNvSpPr txBox="1">
            <a:spLocks noChangeArrowheads="1"/>
          </p:cNvSpPr>
          <p:nvPr/>
        </p:nvSpPr>
        <p:spPr bwMode="auto">
          <a:xfrm>
            <a:off x="333375" y="2333625"/>
            <a:ext cx="23272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pPr>
            <a:r>
              <a:rPr lang="en-US" altLang="fr-FR" sz="1400" smtClean="0">
                <a:solidFill>
                  <a:prstClr val="black"/>
                </a:solidFill>
              </a:rPr>
              <a:t>Adapt support to allow the patient to understand and control the disease and the treatment consequences</a:t>
            </a:r>
            <a:endParaRPr lang="fr-FR" altLang="fr-FR" sz="1400" smtClean="0">
              <a:solidFill>
                <a:prstClr val="black"/>
              </a:solidFill>
            </a:endParaRPr>
          </a:p>
        </p:txBody>
      </p:sp>
      <p:sp>
        <p:nvSpPr>
          <p:cNvPr id="16401" name="ZoneTexte 10"/>
          <p:cNvSpPr txBox="1">
            <a:spLocks noChangeArrowheads="1"/>
          </p:cNvSpPr>
          <p:nvPr/>
        </p:nvSpPr>
        <p:spPr bwMode="auto">
          <a:xfrm>
            <a:off x="6516688" y="3429000"/>
            <a:ext cx="240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r" fontAlgn="base">
              <a:spcBef>
                <a:spcPct val="0"/>
              </a:spcBef>
              <a:spcAft>
                <a:spcPct val="0"/>
              </a:spcAft>
            </a:pPr>
            <a:r>
              <a:rPr lang="en-US" altLang="fr-FR" sz="1400" smtClean="0">
                <a:solidFill>
                  <a:prstClr val="black"/>
                </a:solidFill>
              </a:rPr>
              <a:t>A prospective survey conducted</a:t>
            </a:r>
            <a:endParaRPr lang="fr-FR" altLang="fr-FR" sz="1400" smtClean="0">
              <a:solidFill>
                <a:prstClr val="black"/>
              </a:solidFill>
            </a:endParaRPr>
          </a:p>
        </p:txBody>
      </p:sp>
      <p:sp>
        <p:nvSpPr>
          <p:cNvPr id="16404" name="ZoneTexte 10"/>
          <p:cNvSpPr txBox="1">
            <a:spLocks noChangeArrowheads="1"/>
          </p:cNvSpPr>
          <p:nvPr/>
        </p:nvSpPr>
        <p:spPr bwMode="auto">
          <a:xfrm>
            <a:off x="333375" y="4219575"/>
            <a:ext cx="20796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pPr>
            <a:r>
              <a:rPr lang="en-US" altLang="fr-FR" sz="1400" smtClean="0">
                <a:solidFill>
                  <a:prstClr val="black"/>
                </a:solidFill>
              </a:rPr>
              <a:t>Cancer impacts still poorly addressed all along patient’s clinical pathway</a:t>
            </a:r>
            <a:endParaRPr lang="fr-FR" altLang="fr-FR" sz="1400" smtClean="0">
              <a:solidFill>
                <a:prstClr val="black"/>
              </a:solidFill>
            </a:endParaRPr>
          </a:p>
        </p:txBody>
      </p:sp>
      <p:sp>
        <p:nvSpPr>
          <p:cNvPr id="31" name="ZoneTexte 24"/>
          <p:cNvSpPr txBox="1">
            <a:spLocks noChangeArrowheads="1"/>
          </p:cNvSpPr>
          <p:nvPr/>
        </p:nvSpPr>
        <p:spPr bwMode="auto">
          <a:xfrm>
            <a:off x="3992563" y="1935163"/>
            <a:ext cx="1146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600" smtClean="0">
                <a:solidFill>
                  <a:prstClr val="white"/>
                </a:solidFill>
              </a:rPr>
              <a:t>HOW ?</a:t>
            </a:r>
          </a:p>
        </p:txBody>
      </p:sp>
      <p:sp>
        <p:nvSpPr>
          <p:cNvPr id="3" name="Rectangle 2"/>
          <p:cNvSpPr>
            <a:spLocks noChangeArrowheads="1"/>
          </p:cNvSpPr>
          <p:nvPr/>
        </p:nvSpPr>
        <p:spPr bwMode="auto">
          <a:xfrm>
            <a:off x="6170613" y="2114550"/>
            <a:ext cx="2865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en-US" altLang="fr-FR" sz="1400" smtClean="0">
                <a:solidFill>
                  <a:prstClr val="black"/>
                </a:solidFill>
                <a:ea typeface="MS PGothic" pitchFamily="34" charset="-128"/>
              </a:rPr>
              <a:t>A transverse working group to design the educational sessions.</a:t>
            </a:r>
          </a:p>
          <a:p>
            <a:pPr algn="r" fontAlgn="base">
              <a:spcBef>
                <a:spcPct val="0"/>
              </a:spcBef>
              <a:spcAft>
                <a:spcPct val="0"/>
              </a:spcAft>
            </a:pPr>
            <a:endParaRPr lang="en-US" altLang="fr-FR" sz="1400" smtClean="0">
              <a:solidFill>
                <a:prstClr val="black"/>
              </a:solidFill>
              <a:ea typeface="MS PGothic" pitchFamily="34" charset="-128"/>
            </a:endParaRPr>
          </a:p>
        </p:txBody>
      </p:sp>
      <p:sp>
        <p:nvSpPr>
          <p:cNvPr id="4" name="Rectangle 3"/>
          <p:cNvSpPr>
            <a:spLocks noChangeArrowheads="1"/>
          </p:cNvSpPr>
          <p:nvPr/>
        </p:nvSpPr>
        <p:spPr bwMode="auto">
          <a:xfrm>
            <a:off x="6899275" y="5076825"/>
            <a:ext cx="17795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en-US" altLang="fr-FR" sz="1400" smtClean="0">
                <a:solidFill>
                  <a:prstClr val="black"/>
                </a:solidFill>
                <a:ea typeface="MS PGothic" pitchFamily="34" charset="-128"/>
              </a:rPr>
              <a:t>A partnership with a health network</a:t>
            </a:r>
            <a:endParaRPr lang="fr-FR" altLang="fr-FR" sz="1400" smtClean="0">
              <a:solidFill>
                <a:prstClr val="black"/>
              </a:solidFill>
              <a:ea typeface="MS PGothic" pitchFamily="34" charset="-128"/>
            </a:endParaRPr>
          </a:p>
        </p:txBody>
      </p:sp>
      <p:sp>
        <p:nvSpPr>
          <p:cNvPr id="6" name="Rectangle 5"/>
          <p:cNvSpPr>
            <a:spLocks noChangeArrowheads="1"/>
          </p:cNvSpPr>
          <p:nvPr/>
        </p:nvSpPr>
        <p:spPr bwMode="auto">
          <a:xfrm>
            <a:off x="900113" y="5781675"/>
            <a:ext cx="3413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en-US" altLang="fr-FR" b="1" smtClean="0">
                <a:solidFill>
                  <a:srgbClr val="941100"/>
                </a:solidFill>
                <a:ea typeface="MS PGothic" pitchFamily="34" charset="-128"/>
              </a:rPr>
              <a:t>Propose a smooth and safe transition from hospital to home and facilitate seamless care</a:t>
            </a:r>
            <a:endParaRPr lang="fr-FR" altLang="fr-FR" b="1" smtClean="0">
              <a:solidFill>
                <a:srgbClr val="941100"/>
              </a:solidFill>
              <a:ea typeface="MS PGothic" pitchFamily="34" charset="-128"/>
            </a:endParaRPr>
          </a:p>
        </p:txBody>
      </p:sp>
      <p:grpSp>
        <p:nvGrpSpPr>
          <p:cNvPr id="2" name="Grouper 1"/>
          <p:cNvGrpSpPr>
            <a:grpSpLocks/>
          </p:cNvGrpSpPr>
          <p:nvPr/>
        </p:nvGrpSpPr>
        <p:grpSpPr bwMode="auto">
          <a:xfrm>
            <a:off x="7367588" y="3849688"/>
            <a:ext cx="1308100" cy="558800"/>
            <a:chOff x="6789738" y="3849689"/>
            <a:chExt cx="1308819" cy="558800"/>
          </a:xfrm>
        </p:grpSpPr>
        <p:pic>
          <p:nvPicPr>
            <p:cNvPr id="413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9738" y="3849689"/>
              <a:ext cx="463805"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4136"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6070" y="3921126"/>
              <a:ext cx="397093"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413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0345" y="3921126"/>
              <a:ext cx="408212"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grpSp>
      <p:sp>
        <p:nvSpPr>
          <p:cNvPr id="17423" name="Rectangle 19"/>
          <p:cNvSpPr>
            <a:spLocks noChangeArrowheads="1"/>
          </p:cNvSpPr>
          <p:nvPr/>
        </p:nvSpPr>
        <p:spPr bwMode="auto">
          <a:xfrm>
            <a:off x="0" y="-31750"/>
            <a:ext cx="9144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fr-FR" altLang="fr-FR" sz="1100" smtClean="0">
                <a:solidFill>
                  <a:srgbClr val="941100"/>
                </a:solidFill>
                <a:latin typeface="Arial" pitchFamily="34" charset="0"/>
                <a:ea typeface="MS PGothic" pitchFamily="34" charset="-128"/>
              </a:rPr>
              <a:t>				</a:t>
            </a:r>
            <a:r>
              <a:rPr lang="fr-FR" altLang="fr-FR" sz="1100" smtClean="0">
                <a:solidFill>
                  <a:srgbClr val="7F7F7F"/>
                </a:solidFill>
                <a:latin typeface="Arial" pitchFamily="34" charset="0"/>
                <a:ea typeface="MS PGothic" pitchFamily="34" charset="-128"/>
              </a:rPr>
              <a:t>What was done |  </a:t>
            </a:r>
            <a:r>
              <a:rPr lang="fr-FR" altLang="fr-FR" sz="1100" smtClean="0">
                <a:solidFill>
                  <a:srgbClr val="941100"/>
                </a:solidFill>
                <a:latin typeface="Arial" pitchFamily="34" charset="0"/>
                <a:ea typeface="MS PGothic" pitchFamily="34" charset="-128"/>
              </a:rPr>
              <a:t>Objectives and means </a:t>
            </a:r>
            <a:r>
              <a:rPr lang="fr-FR" altLang="fr-FR" sz="1100" smtClean="0">
                <a:solidFill>
                  <a:srgbClr val="7F7F7F"/>
                </a:solidFill>
                <a:latin typeface="Arial" pitchFamily="34" charset="0"/>
                <a:ea typeface="MS PGothic" pitchFamily="34" charset="-128"/>
              </a:rPr>
              <a:t>| Outcomes|  Next steps </a:t>
            </a:r>
          </a:p>
          <a:p>
            <a:pPr algn="ctr" fontAlgn="base">
              <a:spcBef>
                <a:spcPct val="0"/>
              </a:spcBef>
              <a:spcAft>
                <a:spcPct val="0"/>
              </a:spcAft>
            </a:pPr>
            <a:endParaRPr lang="fr-FR" altLang="fr-FR" sz="1100" smtClean="0">
              <a:solidFill>
                <a:srgbClr val="969696"/>
              </a:solidFill>
              <a:latin typeface="Arial" pitchFamily="34" charset="0"/>
              <a:ea typeface="MS PGothic" pitchFamily="34" charset="-128"/>
            </a:endParaRPr>
          </a:p>
        </p:txBody>
      </p:sp>
      <p:grpSp>
        <p:nvGrpSpPr>
          <p:cNvPr id="16" name="Grouper 15"/>
          <p:cNvGrpSpPr>
            <a:grpSpLocks/>
          </p:cNvGrpSpPr>
          <p:nvPr/>
        </p:nvGrpSpPr>
        <p:grpSpPr bwMode="auto">
          <a:xfrm>
            <a:off x="4864100" y="4321175"/>
            <a:ext cx="971550" cy="604838"/>
            <a:chOff x="4863335" y="4321057"/>
            <a:chExt cx="971896" cy="605150"/>
          </a:xfrm>
        </p:grpSpPr>
        <p:pic>
          <p:nvPicPr>
            <p:cNvPr id="17444" name="Picture 2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97889" y="4321057"/>
              <a:ext cx="385243" cy="42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5" name="ZoneTexte 1"/>
            <p:cNvSpPr txBox="1">
              <a:spLocks noChangeArrowheads="1"/>
            </p:cNvSpPr>
            <p:nvPr/>
          </p:nvSpPr>
          <p:spPr bwMode="auto">
            <a:xfrm>
              <a:off x="4863335" y="4708341"/>
              <a:ext cx="971896" cy="2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nurse</a:t>
              </a:r>
              <a:endParaRPr lang="fr-FR" altLang="fr-FR" sz="1100" b="1" smtClean="0">
                <a:solidFill>
                  <a:prstClr val="black"/>
                </a:solidFill>
              </a:endParaRPr>
            </a:p>
          </p:txBody>
        </p:sp>
      </p:grpSp>
      <p:grpSp>
        <p:nvGrpSpPr>
          <p:cNvPr id="11" name="Grouper 10"/>
          <p:cNvGrpSpPr>
            <a:grpSpLocks/>
          </p:cNvGrpSpPr>
          <p:nvPr/>
        </p:nvGrpSpPr>
        <p:grpSpPr bwMode="auto">
          <a:xfrm>
            <a:off x="3325813" y="4308475"/>
            <a:ext cx="1414462" cy="633413"/>
            <a:chOff x="3325196" y="4309191"/>
            <a:chExt cx="1415477" cy="631977"/>
          </a:xfrm>
        </p:grpSpPr>
        <p:pic>
          <p:nvPicPr>
            <p:cNvPr id="17442" name="Picture 2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65869" y="4309191"/>
              <a:ext cx="700198" cy="346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3" name="ZoneTexte 2"/>
            <p:cNvSpPr txBox="1">
              <a:spLocks noChangeArrowheads="1"/>
            </p:cNvSpPr>
            <p:nvPr/>
          </p:nvSpPr>
          <p:spPr bwMode="auto">
            <a:xfrm>
              <a:off x="3325196" y="4686993"/>
              <a:ext cx="1415477" cy="2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Sport trainer</a:t>
              </a:r>
              <a:endParaRPr lang="fr-FR" altLang="fr-FR" sz="1100" b="1" smtClean="0">
                <a:solidFill>
                  <a:prstClr val="black"/>
                </a:solidFill>
              </a:endParaRPr>
            </a:p>
          </p:txBody>
        </p:sp>
      </p:grpSp>
      <p:grpSp>
        <p:nvGrpSpPr>
          <p:cNvPr id="14" name="Grouper 13"/>
          <p:cNvGrpSpPr>
            <a:grpSpLocks/>
          </p:cNvGrpSpPr>
          <p:nvPr/>
        </p:nvGrpSpPr>
        <p:grpSpPr bwMode="auto">
          <a:xfrm>
            <a:off x="4697413" y="2652713"/>
            <a:ext cx="1035050" cy="650875"/>
            <a:chOff x="4697072" y="2652630"/>
            <a:chExt cx="1035426" cy="651046"/>
          </a:xfrm>
        </p:grpSpPr>
        <p:pic>
          <p:nvPicPr>
            <p:cNvPr id="17440" name="Picture 2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31569" y="2851216"/>
              <a:ext cx="766432" cy="45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1" name="ZoneTexte 3"/>
            <p:cNvSpPr txBox="1">
              <a:spLocks noChangeArrowheads="1"/>
            </p:cNvSpPr>
            <p:nvPr/>
          </p:nvSpPr>
          <p:spPr bwMode="auto">
            <a:xfrm>
              <a:off x="4697072" y="2652630"/>
              <a:ext cx="1035426" cy="2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psychologist</a:t>
              </a:r>
              <a:endParaRPr lang="fr-FR" altLang="fr-FR" sz="1100" b="1" smtClean="0">
                <a:solidFill>
                  <a:prstClr val="black"/>
                </a:solidFill>
              </a:endParaRPr>
            </a:p>
          </p:txBody>
        </p:sp>
      </p:grpSp>
      <p:grpSp>
        <p:nvGrpSpPr>
          <p:cNvPr id="15" name="Grouper 14"/>
          <p:cNvGrpSpPr>
            <a:grpSpLocks/>
          </p:cNvGrpSpPr>
          <p:nvPr/>
        </p:nvGrpSpPr>
        <p:grpSpPr bwMode="auto">
          <a:xfrm>
            <a:off x="5138738" y="3527425"/>
            <a:ext cx="974725" cy="623888"/>
            <a:chOff x="5138137" y="3526635"/>
            <a:chExt cx="974949" cy="625340"/>
          </a:xfrm>
        </p:grpSpPr>
        <p:pic>
          <p:nvPicPr>
            <p:cNvPr id="17438" name="Picture 2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49283" y="3526635"/>
              <a:ext cx="410926" cy="37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9" name="ZoneTexte 4"/>
            <p:cNvSpPr txBox="1">
              <a:spLocks noChangeArrowheads="1"/>
            </p:cNvSpPr>
            <p:nvPr/>
          </p:nvSpPr>
          <p:spPr bwMode="auto">
            <a:xfrm>
              <a:off x="5138137" y="3940712"/>
              <a:ext cx="974949" cy="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Dietetician</a:t>
              </a:r>
              <a:endParaRPr lang="fr-FR" altLang="fr-FR" sz="1100" b="1" smtClean="0">
                <a:solidFill>
                  <a:prstClr val="black"/>
                </a:solidFill>
              </a:endParaRPr>
            </a:p>
          </p:txBody>
        </p:sp>
      </p:grpSp>
      <p:grpSp>
        <p:nvGrpSpPr>
          <p:cNvPr id="12" name="Grouper 11"/>
          <p:cNvGrpSpPr>
            <a:grpSpLocks/>
          </p:cNvGrpSpPr>
          <p:nvPr/>
        </p:nvGrpSpPr>
        <p:grpSpPr bwMode="auto">
          <a:xfrm>
            <a:off x="3065463" y="3465513"/>
            <a:ext cx="765175" cy="739775"/>
            <a:chOff x="3066208" y="3464988"/>
            <a:chExt cx="763729" cy="740115"/>
          </a:xfrm>
        </p:grpSpPr>
        <p:pic>
          <p:nvPicPr>
            <p:cNvPr id="17436" name="Picture 2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62210" y="3464988"/>
              <a:ext cx="401464" cy="505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7" name="ZoneTexte 5"/>
            <p:cNvSpPr txBox="1">
              <a:spLocks noChangeArrowheads="1"/>
            </p:cNvSpPr>
            <p:nvPr/>
          </p:nvSpPr>
          <p:spPr bwMode="auto">
            <a:xfrm>
              <a:off x="3066208" y="3987237"/>
              <a:ext cx="763729" cy="2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Doctors</a:t>
              </a:r>
            </a:p>
          </p:txBody>
        </p:sp>
      </p:grpSp>
      <p:grpSp>
        <p:nvGrpSpPr>
          <p:cNvPr id="13" name="Grouper 12"/>
          <p:cNvGrpSpPr>
            <a:grpSpLocks/>
          </p:cNvGrpSpPr>
          <p:nvPr/>
        </p:nvGrpSpPr>
        <p:grpSpPr bwMode="auto">
          <a:xfrm>
            <a:off x="3348038" y="2640013"/>
            <a:ext cx="1052512" cy="627062"/>
            <a:chOff x="3347368" y="2640179"/>
            <a:chExt cx="1052999" cy="626277"/>
          </a:xfrm>
        </p:grpSpPr>
        <p:pic>
          <p:nvPicPr>
            <p:cNvPr id="17434" name="Picture 2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63673" y="2851216"/>
              <a:ext cx="420389" cy="41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5" name="ZoneTexte 6"/>
            <p:cNvSpPr txBox="1">
              <a:spLocks noChangeArrowheads="1"/>
            </p:cNvSpPr>
            <p:nvPr/>
          </p:nvSpPr>
          <p:spPr bwMode="auto">
            <a:xfrm>
              <a:off x="3347368" y="2640179"/>
              <a:ext cx="1052999" cy="2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000" b="1" smtClean="0">
                  <a:solidFill>
                    <a:prstClr val="black"/>
                  </a:solidFill>
                </a:rPr>
                <a:t>Pharmacist</a:t>
              </a:r>
            </a:p>
          </p:txBody>
        </p:sp>
      </p:grpSp>
      <p:grpSp>
        <p:nvGrpSpPr>
          <p:cNvPr id="18" name="Grouper 17"/>
          <p:cNvGrpSpPr>
            <a:grpSpLocks/>
          </p:cNvGrpSpPr>
          <p:nvPr/>
        </p:nvGrpSpPr>
        <p:grpSpPr bwMode="auto">
          <a:xfrm>
            <a:off x="3830638" y="3422650"/>
            <a:ext cx="1252537" cy="842963"/>
            <a:chOff x="3829937" y="3423115"/>
            <a:chExt cx="1253055" cy="841774"/>
          </a:xfrm>
        </p:grpSpPr>
        <p:pic>
          <p:nvPicPr>
            <p:cNvPr id="17432" name="Picture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29937" y="3423115"/>
              <a:ext cx="1253055" cy="756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ZoneTexte 44"/>
            <p:cNvSpPr txBox="1"/>
            <p:nvPr/>
          </p:nvSpPr>
          <p:spPr>
            <a:xfrm rot="609358">
              <a:off x="3866464" y="4027100"/>
              <a:ext cx="1173648" cy="237789"/>
            </a:xfrm>
            <a:prstGeom prst="rect">
              <a:avLst/>
            </a:prstGeom>
            <a:noFill/>
          </p:spPr>
          <p:txBody>
            <a:bodyPr>
              <a:spAutoFit/>
            </a:bodyPr>
            <a:lstStyle/>
            <a:p>
              <a:pPr eaLnBrk="0" fontAlgn="base" hangingPunct="0">
                <a:spcBef>
                  <a:spcPct val="0"/>
                </a:spcBef>
                <a:spcAft>
                  <a:spcPct val="0"/>
                </a:spcAft>
                <a:defRPr/>
              </a:pPr>
              <a:r>
                <a:rPr lang="fr-FR" sz="1200" dirty="0">
                  <a:solidFill>
                    <a:prstClr val="white">
                      <a:lumMod val="65000"/>
                    </a:prstClr>
                  </a:solidFill>
                  <a:ea typeface="MS PGothic" pitchFamily="34" charset="-128"/>
                </a:rPr>
                <a:t>The patient</a:t>
              </a:r>
            </a:p>
          </p:txBody>
        </p:sp>
      </p:grpSp>
      <p:sp>
        <p:nvSpPr>
          <p:cNvPr id="49" name="ZoneTexte 24"/>
          <p:cNvSpPr txBox="1">
            <a:spLocks noChangeArrowheads="1"/>
          </p:cNvSpPr>
          <p:nvPr/>
        </p:nvSpPr>
        <p:spPr bwMode="auto">
          <a:xfrm>
            <a:off x="3922713" y="1935163"/>
            <a:ext cx="1146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pPr>
            <a:r>
              <a:rPr lang="fr-FR" altLang="fr-FR" sz="1600" smtClean="0">
                <a:solidFill>
                  <a:prstClr val="white"/>
                </a:solidFill>
              </a:rPr>
              <a:t>OBJECTIVE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0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93"/>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100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grpId="1" nodeType="clickEffect">
                                  <p:stCondLst>
                                    <p:cond delay="0"/>
                                  </p:stCondLst>
                                  <p:childTnLst>
                                    <p:animEffect transition="out" filter="blinds(horizontal)">
                                      <p:cBhvr>
                                        <p:cTn id="21" dur="10"/>
                                        <p:tgtEl>
                                          <p:spTgt spid="16392"/>
                                        </p:tgtEl>
                                      </p:cBhvr>
                                    </p:animEffect>
                                    <p:set>
                                      <p:cBhvr>
                                        <p:cTn id="22" dur="1" fill="hold">
                                          <p:stCondLst>
                                            <p:cond delay="9"/>
                                          </p:stCondLst>
                                        </p:cTn>
                                        <p:tgtEl>
                                          <p:spTgt spid="1639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par>
                          <p:cTn id="27" fill="hold" nodeType="afterGroup">
                            <p:stCondLst>
                              <p:cond delay="10"/>
                            </p:stCondLst>
                            <p:childTnLst>
                              <p:par>
                                <p:cTn id="28" presetID="1" presetClass="entr" presetSubtype="0" fill="hold" nodeType="afterEffect">
                                  <p:stCondLst>
                                    <p:cond delay="1000"/>
                                  </p:stCondLst>
                                  <p:childTnLst>
                                    <p:set>
                                      <p:cBhvr>
                                        <p:cTn id="29" dur="1" fill="hold">
                                          <p:stCondLst>
                                            <p:cond delay="0"/>
                                          </p:stCondLst>
                                        </p:cTn>
                                        <p:tgtEl>
                                          <p:spTgt spid="11"/>
                                        </p:tgtEl>
                                        <p:attrNameLst>
                                          <p:attrName>style.visibility</p:attrName>
                                        </p:attrNameLst>
                                      </p:cBhvr>
                                      <p:to>
                                        <p:strVal val="visible"/>
                                      </p:to>
                                    </p:set>
                                  </p:childTnLst>
                                </p:cTn>
                              </p:par>
                            </p:childTnLst>
                          </p:cTn>
                        </p:par>
                        <p:par>
                          <p:cTn id="30" fill="hold" nodeType="afterGroup">
                            <p:stCondLst>
                              <p:cond delay="1010"/>
                            </p:stCondLst>
                            <p:childTnLst>
                              <p:par>
                                <p:cTn id="31" presetID="1" presetClass="entr" presetSubtype="0" fill="hold" nodeType="afterEffect">
                                  <p:stCondLst>
                                    <p:cond delay="500"/>
                                  </p:stCondLst>
                                  <p:childTnLst>
                                    <p:set>
                                      <p:cBhvr>
                                        <p:cTn id="32" dur="1" fill="hold">
                                          <p:stCondLst>
                                            <p:cond delay="0"/>
                                          </p:stCondLst>
                                        </p:cTn>
                                        <p:tgtEl>
                                          <p:spTgt spid="12"/>
                                        </p:tgtEl>
                                        <p:attrNameLst>
                                          <p:attrName>style.visibility</p:attrName>
                                        </p:attrNameLst>
                                      </p:cBhvr>
                                      <p:to>
                                        <p:strVal val="visible"/>
                                      </p:to>
                                    </p:set>
                                  </p:childTnLst>
                                </p:cTn>
                              </p:par>
                            </p:childTnLst>
                          </p:cTn>
                        </p:par>
                        <p:par>
                          <p:cTn id="33" fill="hold" nodeType="afterGroup">
                            <p:stCondLst>
                              <p:cond delay="1510"/>
                            </p:stCondLst>
                            <p:childTnLst>
                              <p:par>
                                <p:cTn id="34" presetID="1" presetClass="entr" presetSubtype="0" fill="hold" nodeType="afterEffect">
                                  <p:stCondLst>
                                    <p:cond delay="500"/>
                                  </p:stCondLst>
                                  <p:childTnLst>
                                    <p:set>
                                      <p:cBhvr>
                                        <p:cTn id="35" dur="1" fill="hold">
                                          <p:stCondLst>
                                            <p:cond delay="0"/>
                                          </p:stCondLst>
                                        </p:cTn>
                                        <p:tgtEl>
                                          <p:spTgt spid="13"/>
                                        </p:tgtEl>
                                        <p:attrNameLst>
                                          <p:attrName>style.visibility</p:attrName>
                                        </p:attrNameLst>
                                      </p:cBhvr>
                                      <p:to>
                                        <p:strVal val="visible"/>
                                      </p:to>
                                    </p:set>
                                  </p:childTnLst>
                                </p:cTn>
                              </p:par>
                            </p:childTnLst>
                          </p:cTn>
                        </p:par>
                        <p:par>
                          <p:cTn id="36" fill="hold" nodeType="afterGroup">
                            <p:stCondLst>
                              <p:cond delay="2010"/>
                            </p:stCondLst>
                            <p:childTnLst>
                              <p:par>
                                <p:cTn id="37" presetID="1" presetClass="entr" presetSubtype="0" fill="hold" nodeType="afterEffect">
                                  <p:stCondLst>
                                    <p:cond delay="500"/>
                                  </p:stCondLst>
                                  <p:childTnLst>
                                    <p:set>
                                      <p:cBhvr>
                                        <p:cTn id="38" dur="1" fill="hold">
                                          <p:stCondLst>
                                            <p:cond delay="0"/>
                                          </p:stCondLst>
                                        </p:cTn>
                                        <p:tgtEl>
                                          <p:spTgt spid="14"/>
                                        </p:tgtEl>
                                        <p:attrNameLst>
                                          <p:attrName>style.visibility</p:attrName>
                                        </p:attrNameLst>
                                      </p:cBhvr>
                                      <p:to>
                                        <p:strVal val="visible"/>
                                      </p:to>
                                    </p:set>
                                  </p:childTnLst>
                                </p:cTn>
                              </p:par>
                            </p:childTnLst>
                          </p:cTn>
                        </p:par>
                        <p:par>
                          <p:cTn id="39" fill="hold" nodeType="afterGroup">
                            <p:stCondLst>
                              <p:cond delay="2510"/>
                            </p:stCondLst>
                            <p:childTnLst>
                              <p:par>
                                <p:cTn id="40" presetID="1" presetClass="entr" presetSubtype="0" fill="hold" nodeType="afterEffect">
                                  <p:stCondLst>
                                    <p:cond delay="500"/>
                                  </p:stCondLst>
                                  <p:childTnLst>
                                    <p:set>
                                      <p:cBhvr>
                                        <p:cTn id="41" dur="1" fill="hold">
                                          <p:stCondLst>
                                            <p:cond delay="0"/>
                                          </p:stCondLst>
                                        </p:cTn>
                                        <p:tgtEl>
                                          <p:spTgt spid="15"/>
                                        </p:tgtEl>
                                        <p:attrNameLst>
                                          <p:attrName>style.visibility</p:attrName>
                                        </p:attrNameLst>
                                      </p:cBhvr>
                                      <p:to>
                                        <p:strVal val="visible"/>
                                      </p:to>
                                    </p:set>
                                  </p:childTnLst>
                                </p:cTn>
                              </p:par>
                            </p:childTnLst>
                          </p:cTn>
                        </p:par>
                        <p:par>
                          <p:cTn id="42" fill="hold" nodeType="afterGroup">
                            <p:stCondLst>
                              <p:cond delay="3010"/>
                            </p:stCondLst>
                            <p:childTnLst>
                              <p:par>
                                <p:cTn id="43" presetID="1" presetClass="entr" presetSubtype="0" fill="hold" nodeType="afterEffect">
                                  <p:stCondLst>
                                    <p:cond delay="50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401"/>
                                        </p:tgtEl>
                                        <p:attrNameLst>
                                          <p:attrName>style.visibility</p:attrName>
                                        </p:attrNameLst>
                                      </p:cBhvr>
                                      <p:to>
                                        <p:strVal val="visible"/>
                                      </p:to>
                                    </p:set>
                                  </p:childTnLst>
                                </p:cTn>
                              </p:par>
                            </p:childTnLst>
                          </p:cTn>
                        </p:par>
                        <p:par>
                          <p:cTn id="49" fill="hold" nodeType="afterGroup">
                            <p:stCondLst>
                              <p:cond delay="0"/>
                            </p:stCondLst>
                            <p:childTnLst>
                              <p:par>
                                <p:cTn id="50" presetID="2" presetClass="entr" presetSubtype="2" fill="hold" nodeType="afterEffect">
                                  <p:stCondLst>
                                    <p:cond delay="100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xit" presetSubtype="10" fill="hold" grpId="1" nodeType="clickEffect">
                                  <p:stCondLst>
                                    <p:cond delay="0"/>
                                  </p:stCondLst>
                                  <p:childTnLst>
                                    <p:animEffect transition="out" filter="blinds(horizontal)">
                                      <p:cBhvr>
                                        <p:cTn id="61" dur="10"/>
                                        <p:tgtEl>
                                          <p:spTgt spid="31"/>
                                        </p:tgtEl>
                                      </p:cBhvr>
                                    </p:animEffect>
                                    <p:set>
                                      <p:cBhvr>
                                        <p:cTn id="62" dur="1" fill="hold">
                                          <p:stCondLst>
                                            <p:cond delay="9"/>
                                          </p:stCondLst>
                                        </p:cTn>
                                        <p:tgtEl>
                                          <p:spTgt spid="31"/>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childTnLst>
                          </p:cTn>
                        </p:par>
                        <p:par>
                          <p:cTn id="65" fill="hold" nodeType="afterGroup">
                            <p:stCondLst>
                              <p:cond delay="10"/>
                            </p:stCondLst>
                            <p:childTnLst>
                              <p:par>
                                <p:cTn id="66" presetID="1" presetClass="entr" presetSubtype="0" fill="hold" grpId="0" nodeType="afterEffect">
                                  <p:stCondLst>
                                    <p:cond delay="0"/>
                                  </p:stCondLst>
                                  <p:childTnLst>
                                    <p:set>
                                      <p:cBhvr>
                                        <p:cTn id="6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 grpId="0"/>
      <p:bldP spid="16392" grpId="1"/>
      <p:bldP spid="16393" grpId="0"/>
      <p:bldP spid="16401" grpId="0"/>
      <p:bldP spid="16404" grpId="0"/>
      <p:bldP spid="31" grpId="0"/>
      <p:bldP spid="31" grpId="1"/>
      <p:bldP spid="3" grpId="0"/>
      <p:bldP spid="4" grpId="0"/>
      <p:bldP spid="6" grpId="0"/>
      <p:bldP spid="4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3700" y="1573213"/>
            <a:ext cx="6059488" cy="4525962"/>
          </a:xfrm>
        </p:spPr>
        <p:txBody>
          <a:bodyPr/>
          <a:lstStyle/>
          <a:p>
            <a:r>
              <a:rPr lang="fr-FR" altLang="fr-FR" sz="1800" smtClean="0"/>
              <a:t>From January 2014 till now</a:t>
            </a:r>
          </a:p>
          <a:p>
            <a:pPr lvl="1"/>
            <a:r>
              <a:rPr lang="fr-FR" altLang="fr-FR" sz="1800" smtClean="0"/>
              <a:t>31 </a:t>
            </a:r>
            <a:r>
              <a:rPr lang="en-US" altLang="fr-FR" sz="1800" smtClean="0"/>
              <a:t>patients collective workshops </a:t>
            </a:r>
            <a:endParaRPr lang="fr-FR" altLang="fr-FR" sz="1800" smtClean="0"/>
          </a:p>
          <a:p>
            <a:pPr lvl="1"/>
            <a:r>
              <a:rPr lang="fr-FR" altLang="fr-FR" sz="1800" smtClean="0"/>
              <a:t>83 </a:t>
            </a:r>
            <a:r>
              <a:rPr lang="en-US" altLang="fr-FR" sz="1800" smtClean="0"/>
              <a:t>patients have already experienced this program</a:t>
            </a:r>
          </a:p>
          <a:p>
            <a:pPr lvl="2"/>
            <a:endParaRPr lang="en-US" altLang="fr-FR" sz="1400" smtClean="0"/>
          </a:p>
          <a:p>
            <a:pPr lvl="2"/>
            <a:endParaRPr lang="en-US" altLang="fr-FR" sz="1400" smtClean="0"/>
          </a:p>
          <a:p>
            <a:pPr lvl="2"/>
            <a:endParaRPr lang="en-US" altLang="fr-FR" sz="1400" smtClean="0"/>
          </a:p>
          <a:p>
            <a:pPr lvl="2"/>
            <a:endParaRPr lang="en-US" altLang="fr-FR" sz="1400" smtClean="0"/>
          </a:p>
          <a:p>
            <a:pPr lvl="2"/>
            <a:endParaRPr lang="en-US" altLang="fr-FR" sz="1400" smtClean="0"/>
          </a:p>
          <a:p>
            <a:pPr lvl="2"/>
            <a:endParaRPr lang="en-US" altLang="fr-FR" sz="1400" smtClean="0"/>
          </a:p>
          <a:p>
            <a:pPr lvl="2"/>
            <a:endParaRPr lang="en-US" altLang="fr-FR" sz="1400" smtClean="0"/>
          </a:p>
          <a:p>
            <a:pPr marL="1371600" lvl="3" indent="0">
              <a:buFont typeface="Arial" pitchFamily="34" charset="0"/>
              <a:buNone/>
            </a:pPr>
            <a:endParaRPr lang="en-US" altLang="fr-FR" sz="1800" smtClean="0"/>
          </a:p>
          <a:p>
            <a:r>
              <a:rPr lang="en-US" altLang="fr-FR" sz="1800" smtClean="0">
                <a:solidFill>
                  <a:srgbClr val="262626"/>
                </a:solidFill>
              </a:rPr>
              <a:t>Educative tools </a:t>
            </a:r>
          </a:p>
          <a:p>
            <a:endParaRPr lang="en-US" altLang="fr-FR" sz="2200" smtClean="0">
              <a:solidFill>
                <a:srgbClr val="262626"/>
              </a:solidFill>
            </a:endParaRPr>
          </a:p>
          <a:p>
            <a:r>
              <a:rPr lang="en-US" altLang="fr-FR" sz="1800" smtClean="0"/>
              <a:t>Most important of all, services are now ETP-aware</a:t>
            </a:r>
          </a:p>
        </p:txBody>
      </p:sp>
      <p:sp>
        <p:nvSpPr>
          <p:cNvPr id="19458" name="Line 20"/>
          <p:cNvSpPr>
            <a:spLocks noChangeShapeType="1"/>
          </p:cNvSpPr>
          <p:nvPr/>
        </p:nvSpPr>
        <p:spPr bwMode="auto">
          <a:xfrm>
            <a:off x="0" y="990600"/>
            <a:ext cx="9144000"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mtClean="0">
              <a:solidFill>
                <a:prstClr val="black"/>
              </a:solidFill>
              <a:ea typeface="MS PGothic" pitchFamily="34" charset="-128"/>
            </a:endParaRPr>
          </a:p>
        </p:txBody>
      </p:sp>
      <p:sp>
        <p:nvSpPr>
          <p:cNvPr id="19459" name="Rectangle 63"/>
          <p:cNvSpPr>
            <a:spLocks noChangeArrowheads="1"/>
          </p:cNvSpPr>
          <p:nvPr/>
        </p:nvSpPr>
        <p:spPr bwMode="auto">
          <a:xfrm>
            <a:off x="4191000" y="228600"/>
            <a:ext cx="484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fr-FR" altLang="fr-FR" sz="2400" b="1" smtClean="0">
                <a:solidFill>
                  <a:srgbClr val="9D2E25"/>
                </a:solidFill>
                <a:ea typeface="MS PGothic" pitchFamily="34" charset="-128"/>
              </a:rPr>
              <a:t>Outcomes</a:t>
            </a:r>
          </a:p>
        </p:txBody>
      </p:sp>
      <p:sp>
        <p:nvSpPr>
          <p:cNvPr id="19460" name="Rectangle 19"/>
          <p:cNvSpPr>
            <a:spLocks noChangeArrowheads="1"/>
          </p:cNvSpPr>
          <p:nvPr/>
        </p:nvSpPr>
        <p:spPr bwMode="auto">
          <a:xfrm>
            <a:off x="0" y="-31750"/>
            <a:ext cx="9144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fr-FR" altLang="fr-FR" sz="1100" smtClean="0">
                <a:solidFill>
                  <a:srgbClr val="941100"/>
                </a:solidFill>
                <a:latin typeface="Arial" pitchFamily="34" charset="0"/>
                <a:ea typeface="MS PGothic" pitchFamily="34" charset="-128"/>
              </a:rPr>
              <a:t>				</a:t>
            </a:r>
            <a:r>
              <a:rPr lang="fr-FR" altLang="fr-FR" sz="1100" smtClean="0">
                <a:solidFill>
                  <a:srgbClr val="7F7F7F"/>
                </a:solidFill>
                <a:latin typeface="Arial" pitchFamily="34" charset="0"/>
                <a:ea typeface="MS PGothic" pitchFamily="34" charset="-128"/>
              </a:rPr>
              <a:t>What was done | Objectives and means | </a:t>
            </a:r>
            <a:r>
              <a:rPr lang="fr-FR" altLang="fr-FR" sz="1100" smtClean="0">
                <a:solidFill>
                  <a:srgbClr val="941100"/>
                </a:solidFill>
                <a:latin typeface="Arial" pitchFamily="34" charset="0"/>
                <a:ea typeface="MS PGothic" pitchFamily="34" charset="-128"/>
              </a:rPr>
              <a:t>Outcomes </a:t>
            </a:r>
            <a:r>
              <a:rPr lang="fr-FR" altLang="fr-FR" sz="1100" smtClean="0">
                <a:solidFill>
                  <a:srgbClr val="7F7F7F"/>
                </a:solidFill>
                <a:latin typeface="Arial" pitchFamily="34" charset="0"/>
                <a:ea typeface="MS PGothic" pitchFamily="34" charset="-128"/>
              </a:rPr>
              <a:t>|  Next steps</a:t>
            </a:r>
          </a:p>
          <a:p>
            <a:pPr algn="ctr" fontAlgn="base">
              <a:spcBef>
                <a:spcPct val="0"/>
              </a:spcBef>
              <a:spcAft>
                <a:spcPct val="0"/>
              </a:spcAft>
            </a:pPr>
            <a:endParaRPr lang="fr-FR" altLang="fr-FR" sz="1100" smtClean="0">
              <a:solidFill>
                <a:srgbClr val="969696"/>
              </a:solidFill>
              <a:latin typeface="Arial" pitchFamily="34" charset="0"/>
              <a:ea typeface="MS PGothic" pitchFamily="34" charset="-128"/>
            </a:endParaRPr>
          </a:p>
        </p:txBody>
      </p:sp>
      <p:sp>
        <p:nvSpPr>
          <p:cNvPr id="19461" name="ZoneTexte 3"/>
          <p:cNvSpPr txBox="1">
            <a:spLocks noChangeArrowheads="1"/>
          </p:cNvSpPr>
          <p:nvPr/>
        </p:nvSpPr>
        <p:spPr bwMode="auto">
          <a:xfrm>
            <a:off x="7235825" y="4581525"/>
            <a:ext cx="15128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pPr>
            <a:endParaRPr lang="fr-FR" altLang="fr-FR" sz="1800" smtClean="0">
              <a:solidFill>
                <a:prstClr val="black"/>
              </a:solidFill>
            </a:endParaRPr>
          </a:p>
        </p:txBody>
      </p:sp>
      <p:graphicFrame>
        <p:nvGraphicFramePr>
          <p:cNvPr id="5127" name="Graphique 4"/>
          <p:cNvGraphicFramePr>
            <a:graphicFrameLocks/>
          </p:cNvGraphicFramePr>
          <p:nvPr/>
        </p:nvGraphicFramePr>
        <p:xfrm>
          <a:off x="-36513" y="2420938"/>
          <a:ext cx="4970463" cy="2528887"/>
        </p:xfrm>
        <a:graphic>
          <a:graphicData uri="http://schemas.openxmlformats.org/presentationml/2006/ole">
            <mc:AlternateContent xmlns:mc="http://schemas.openxmlformats.org/markup-compatibility/2006">
              <mc:Choice xmlns:v="urn:schemas-microsoft-com:vml" Requires="v">
                <p:oleObj spid="_x0000_s1038" r:id="rId4" imgW="4371211" imgH="2091109" progId="Excel.Chart.8">
                  <p:embed/>
                </p:oleObj>
              </mc:Choice>
              <mc:Fallback>
                <p:oleObj r:id="rId4" imgW="4371211" imgH="2091109"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3" y="2420938"/>
                        <a:ext cx="4970463" cy="25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28" name="Graphique 14"/>
          <p:cNvGraphicFramePr>
            <a:graphicFrameLocks/>
          </p:cNvGraphicFramePr>
          <p:nvPr/>
        </p:nvGraphicFramePr>
        <p:xfrm>
          <a:off x="4191000" y="2420938"/>
          <a:ext cx="4895850" cy="2663825"/>
        </p:xfrm>
        <a:graphic>
          <a:graphicData uri="http://schemas.openxmlformats.org/presentationml/2006/ole">
            <mc:AlternateContent xmlns:mc="http://schemas.openxmlformats.org/markup-compatibility/2006">
              <mc:Choice xmlns:v="urn:schemas-microsoft-com:vml" Requires="v">
                <p:oleObj spid="_x0000_s1039" name="Graphique" r:id="rId6" imgW="4205892" imgH="2157806" progId="Excel.Chart.8">
                  <p:embed/>
                </p:oleObj>
              </mc:Choice>
              <mc:Fallback>
                <p:oleObj name="Graphique" r:id="rId6" imgW="4205892" imgH="2157806"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2420938"/>
                        <a:ext cx="489585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9464" name="Imag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19413" y="9945688"/>
            <a:ext cx="3352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Imag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471813" y="10098088"/>
            <a:ext cx="3352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Imag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624213" y="10250488"/>
            <a:ext cx="3352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Imag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776613" y="10402888"/>
            <a:ext cx="3352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8" name="Imag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29013" y="10555288"/>
            <a:ext cx="3352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Imag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081413" y="10707688"/>
            <a:ext cx="3352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Imag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233813" y="10860088"/>
            <a:ext cx="3352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er 7"/>
          <p:cNvGrpSpPr>
            <a:grpSpLocks/>
          </p:cNvGrpSpPr>
          <p:nvPr/>
        </p:nvGrpSpPr>
        <p:grpSpPr bwMode="auto">
          <a:xfrm>
            <a:off x="2754313" y="2852738"/>
            <a:ext cx="4410075" cy="2224087"/>
            <a:chOff x="2913311" y="3992468"/>
            <a:chExt cx="2971715" cy="1228173"/>
          </a:xfrm>
        </p:grpSpPr>
        <p:grpSp>
          <p:nvGrpSpPr>
            <p:cNvPr id="19472" name="Grouper 5"/>
            <p:cNvGrpSpPr>
              <a:grpSpLocks/>
            </p:cNvGrpSpPr>
            <p:nvPr/>
          </p:nvGrpSpPr>
          <p:grpSpPr bwMode="auto">
            <a:xfrm>
              <a:off x="2913311" y="3992468"/>
              <a:ext cx="1935616" cy="1092716"/>
              <a:chOff x="2913311" y="3992468"/>
              <a:chExt cx="1935616" cy="1092716"/>
            </a:xfrm>
          </p:grpSpPr>
          <p:pic>
            <p:nvPicPr>
              <p:cNvPr id="19474" name="Image 3"/>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13311" y="3992468"/>
                <a:ext cx="990105" cy="10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5" name="Image 4"/>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91000" y="4129873"/>
                <a:ext cx="657927" cy="93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73" name="Image 6"/>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09755" y="4221088"/>
              <a:ext cx="675271" cy="99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12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12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xit" presetSubtype="10" fill="hold" grpId="1" nodeType="clickEffect">
                                  <p:stCondLst>
                                    <p:cond delay="0"/>
                                  </p:stCondLst>
                                  <p:childTnLst>
                                    <p:animEffect transition="out" filter="blinds(horizontal)">
                                      <p:cBhvr>
                                        <p:cTn id="23" dur="500"/>
                                        <p:tgtEl>
                                          <p:spTgt spid="5127"/>
                                        </p:tgtEl>
                                      </p:cBhvr>
                                    </p:animEffect>
                                    <p:set>
                                      <p:cBhvr>
                                        <p:cTn id="24" dur="1" fill="hold">
                                          <p:stCondLst>
                                            <p:cond delay="499"/>
                                          </p:stCondLst>
                                        </p:cTn>
                                        <p:tgtEl>
                                          <p:spTgt spid="5127"/>
                                        </p:tgtEl>
                                        <p:attrNameLst>
                                          <p:attrName>style.visibility</p:attrName>
                                        </p:attrNameLst>
                                      </p:cBhvr>
                                      <p:to>
                                        <p:strVal val="hidden"/>
                                      </p:to>
                                    </p:set>
                                  </p:childTnLst>
                                </p:cTn>
                              </p:par>
                              <p:par>
                                <p:cTn id="25" presetID="3" presetClass="exit" presetSubtype="10" fill="hold" grpId="1" nodeType="withEffect">
                                  <p:stCondLst>
                                    <p:cond delay="0"/>
                                  </p:stCondLst>
                                  <p:childTnLst>
                                    <p:animEffect transition="out" filter="blinds(horizontal)">
                                      <p:cBhvr>
                                        <p:cTn id="26" dur="500"/>
                                        <p:tgtEl>
                                          <p:spTgt spid="5128"/>
                                        </p:tgtEl>
                                      </p:cBhvr>
                                    </p:animEffect>
                                    <p:set>
                                      <p:cBhvr>
                                        <p:cTn id="27" dur="1" fill="hold">
                                          <p:stCondLst>
                                            <p:cond delay="499"/>
                                          </p:stCondLst>
                                        </p:cTn>
                                        <p:tgtEl>
                                          <p:spTgt spid="5128"/>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blinds(horizontal)">
                                      <p:cBhvr>
                                        <p:cTn id="32" dur="500"/>
                                        <p:tgtEl>
                                          <p:spTgt spid="3">
                                            <p:txEl>
                                              <p:pRg st="11" end="11"/>
                                            </p:txEl>
                                          </p:spTgt>
                                        </p:tgtEl>
                                      </p:cBhvr>
                                    </p:animEffec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animEffect transition="in" filter="blinds(horizontal)">
                                      <p:cBhvr>
                                        <p:cTn id="39"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127" grpId="0"/>
      <p:bldOleChart spid="5127" grpId="1"/>
      <p:bldOleChart spid="5128" grpId="0"/>
      <p:bldOleChart spid="5128"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8" descr="PlaqueBcOmb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Line 20"/>
          <p:cNvSpPr>
            <a:spLocks noChangeShapeType="1"/>
          </p:cNvSpPr>
          <p:nvPr/>
        </p:nvSpPr>
        <p:spPr bwMode="auto">
          <a:xfrm>
            <a:off x="0" y="990600"/>
            <a:ext cx="9144000"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mtClean="0">
              <a:solidFill>
                <a:prstClr val="black"/>
              </a:solidFill>
              <a:ea typeface="MS PGothic" pitchFamily="34" charset="-128"/>
            </a:endParaRPr>
          </a:p>
        </p:txBody>
      </p:sp>
      <p:sp>
        <p:nvSpPr>
          <p:cNvPr id="21507" name="Rectangle 63"/>
          <p:cNvSpPr>
            <a:spLocks noChangeArrowheads="1"/>
          </p:cNvSpPr>
          <p:nvPr/>
        </p:nvSpPr>
        <p:spPr bwMode="auto">
          <a:xfrm>
            <a:off x="4191000" y="228600"/>
            <a:ext cx="484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fr-FR" altLang="fr-FR" sz="2400" b="1" smtClean="0">
                <a:solidFill>
                  <a:srgbClr val="9D2E25"/>
                </a:solidFill>
                <a:ea typeface="MS PGothic" pitchFamily="34" charset="-128"/>
              </a:rPr>
              <a:t>Next steps</a:t>
            </a:r>
          </a:p>
        </p:txBody>
      </p:sp>
      <p:sp>
        <p:nvSpPr>
          <p:cNvPr id="8" name="Espace réservé du contenu 1"/>
          <p:cNvSpPr txBox="1">
            <a:spLocks/>
          </p:cNvSpPr>
          <p:nvPr/>
        </p:nvSpPr>
        <p:spPr bwMode="auto">
          <a:xfrm>
            <a:off x="766763" y="1773238"/>
            <a:ext cx="776605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marL="342900" indent="-342900" eaLnBrk="0" fontAlgn="base" hangingPunct="0">
              <a:spcBef>
                <a:spcPct val="20000"/>
              </a:spcBef>
              <a:spcAft>
                <a:spcPct val="0"/>
              </a:spcAft>
              <a:buFont typeface="Arial" pitchFamily="34" charset="0"/>
              <a:buChar char="•"/>
            </a:pPr>
            <a:r>
              <a:rPr lang="en-US" altLang="fr-FR" sz="2000" smtClean="0">
                <a:solidFill>
                  <a:prstClr val="black"/>
                </a:solidFill>
              </a:rPr>
              <a:t>Success of this program </a:t>
            </a:r>
          </a:p>
          <a:p>
            <a:pPr marL="742950" lvl="1" indent="-285750" eaLnBrk="0" fontAlgn="base" hangingPunct="0">
              <a:spcBef>
                <a:spcPct val="20000"/>
              </a:spcBef>
              <a:spcAft>
                <a:spcPct val="0"/>
              </a:spcAft>
              <a:buFont typeface="Arial" pitchFamily="34" charset="0"/>
              <a:buChar char="–"/>
            </a:pPr>
            <a:r>
              <a:rPr lang="en-US" altLang="fr-FR" sz="1800" smtClean="0">
                <a:solidFill>
                  <a:prstClr val="black"/>
                </a:solidFill>
              </a:rPr>
              <a:t>          92% (satisfaction)</a:t>
            </a:r>
          </a:p>
          <a:p>
            <a:pPr marL="342900" indent="-342900" eaLnBrk="0" fontAlgn="base" hangingPunct="0">
              <a:spcBef>
                <a:spcPct val="20000"/>
              </a:spcBef>
              <a:spcAft>
                <a:spcPct val="0"/>
              </a:spcAft>
              <a:buFont typeface="Arial" pitchFamily="34" charset="0"/>
              <a:buNone/>
            </a:pPr>
            <a:endParaRPr lang="en-US" altLang="fr-FR" sz="2000" smtClean="0">
              <a:solidFill>
                <a:prstClr val="black"/>
              </a:solidFill>
            </a:endParaRPr>
          </a:p>
          <a:p>
            <a:pPr marL="342900" indent="-342900" eaLnBrk="0" fontAlgn="base" hangingPunct="0">
              <a:spcBef>
                <a:spcPct val="20000"/>
              </a:spcBef>
              <a:spcAft>
                <a:spcPct val="0"/>
              </a:spcAft>
              <a:buFont typeface="Arial" pitchFamily="34" charset="0"/>
              <a:buChar char="•"/>
            </a:pPr>
            <a:r>
              <a:rPr lang="en-US" altLang="fr-FR" sz="2000" smtClean="0">
                <a:solidFill>
                  <a:prstClr val="black"/>
                </a:solidFill>
              </a:rPr>
              <a:t>To meet growing patients expectations :</a:t>
            </a:r>
          </a:p>
          <a:p>
            <a:pPr marL="742950" lvl="1" indent="-285750" eaLnBrk="0" fontAlgn="base" hangingPunct="0">
              <a:spcBef>
                <a:spcPct val="20000"/>
              </a:spcBef>
              <a:spcAft>
                <a:spcPct val="0"/>
              </a:spcAft>
              <a:buFont typeface="Arial" pitchFamily="34" charset="0"/>
              <a:buChar char="–"/>
            </a:pPr>
            <a:r>
              <a:rPr lang="en-US" altLang="fr-FR" sz="1800" smtClean="0">
                <a:solidFill>
                  <a:prstClr val="black"/>
                </a:solidFill>
              </a:rPr>
              <a:t>New sequences are being designed </a:t>
            </a:r>
          </a:p>
          <a:p>
            <a:pPr marL="742950" lvl="1" indent="-285750" eaLnBrk="0" fontAlgn="base" hangingPunct="0">
              <a:spcBef>
                <a:spcPct val="20000"/>
              </a:spcBef>
              <a:spcAft>
                <a:spcPct val="0"/>
              </a:spcAft>
              <a:buFont typeface="Arial" pitchFamily="34" charset="0"/>
              <a:buChar char="–"/>
            </a:pPr>
            <a:r>
              <a:rPr lang="en-US" altLang="fr-FR" sz="1800" smtClean="0">
                <a:solidFill>
                  <a:prstClr val="black"/>
                </a:solidFill>
              </a:rPr>
              <a:t>Developing a serious game</a:t>
            </a:r>
          </a:p>
          <a:p>
            <a:pPr marL="742950" lvl="1" indent="-285750" eaLnBrk="0" fontAlgn="base" hangingPunct="0">
              <a:spcBef>
                <a:spcPct val="20000"/>
              </a:spcBef>
              <a:spcAft>
                <a:spcPct val="0"/>
              </a:spcAft>
              <a:buFont typeface="Arial" pitchFamily="34" charset="0"/>
              <a:buChar char="–"/>
            </a:pPr>
            <a:endParaRPr lang="en-US" altLang="fr-FR" sz="1600" smtClean="0">
              <a:solidFill>
                <a:prstClr val="black"/>
              </a:solidFill>
            </a:endParaRPr>
          </a:p>
          <a:p>
            <a:pPr marL="342900" indent="-342900" eaLnBrk="0" fontAlgn="base" hangingPunct="0">
              <a:spcBef>
                <a:spcPct val="20000"/>
              </a:spcBef>
              <a:spcAft>
                <a:spcPct val="0"/>
              </a:spcAft>
              <a:buFont typeface="Arial" pitchFamily="34" charset="0"/>
              <a:buChar char="•"/>
            </a:pPr>
            <a:r>
              <a:rPr lang="en-US" altLang="fr-FR" sz="2000" smtClean="0">
                <a:solidFill>
                  <a:prstClr val="black"/>
                </a:solidFill>
              </a:rPr>
              <a:t>Reinforce partnership with community practitionners</a:t>
            </a:r>
            <a:endParaRPr lang="fr-FR" altLang="fr-FR" sz="2000" smtClean="0">
              <a:solidFill>
                <a:prstClr val="black"/>
              </a:solidFill>
            </a:endParaRPr>
          </a:p>
        </p:txBody>
      </p:sp>
      <p:sp>
        <p:nvSpPr>
          <p:cNvPr id="21509" name="Rectangle 19"/>
          <p:cNvSpPr>
            <a:spLocks noChangeArrowheads="1"/>
          </p:cNvSpPr>
          <p:nvPr/>
        </p:nvSpPr>
        <p:spPr bwMode="auto">
          <a:xfrm>
            <a:off x="0" y="-31750"/>
            <a:ext cx="9144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fr-FR" altLang="fr-FR" sz="1100" smtClean="0">
                <a:solidFill>
                  <a:srgbClr val="941100"/>
                </a:solidFill>
                <a:latin typeface="Arial" pitchFamily="34" charset="0"/>
                <a:ea typeface="MS PGothic" pitchFamily="34" charset="-128"/>
              </a:rPr>
              <a:t>				</a:t>
            </a:r>
            <a:r>
              <a:rPr lang="fr-FR" altLang="fr-FR" sz="1100" smtClean="0">
                <a:solidFill>
                  <a:srgbClr val="7F7F7F"/>
                </a:solidFill>
                <a:latin typeface="Arial" pitchFamily="34" charset="0"/>
                <a:ea typeface="MS PGothic" pitchFamily="34" charset="-128"/>
              </a:rPr>
              <a:t>What was done |  Objectives and means|  Outcomes|  </a:t>
            </a:r>
            <a:r>
              <a:rPr lang="fr-FR" altLang="fr-FR" sz="1100" smtClean="0">
                <a:solidFill>
                  <a:srgbClr val="941100"/>
                </a:solidFill>
                <a:latin typeface="Arial" pitchFamily="34" charset="0"/>
                <a:ea typeface="MS PGothic" pitchFamily="34" charset="-128"/>
              </a:rPr>
              <a:t>Next steps </a:t>
            </a:r>
            <a:endParaRPr lang="fr-FR" altLang="fr-FR" sz="1100" smtClean="0">
              <a:solidFill>
                <a:srgbClr val="7F7F7F"/>
              </a:solidFill>
              <a:latin typeface="Arial" pitchFamily="34" charset="0"/>
              <a:ea typeface="MS PGothic" pitchFamily="34" charset="-128"/>
            </a:endParaRPr>
          </a:p>
          <a:p>
            <a:pPr algn="ctr" fontAlgn="base">
              <a:spcBef>
                <a:spcPct val="0"/>
              </a:spcBef>
              <a:spcAft>
                <a:spcPct val="0"/>
              </a:spcAft>
            </a:pPr>
            <a:endParaRPr lang="fr-FR" altLang="fr-FR" sz="1100" smtClean="0">
              <a:solidFill>
                <a:srgbClr val="969696"/>
              </a:solidFill>
              <a:latin typeface="Arial" pitchFamily="34" charset="0"/>
              <a:ea typeface="MS PGothic" pitchFamily="34" charset="-128"/>
            </a:endParaRPr>
          </a:p>
        </p:txBody>
      </p:sp>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3038" y="2089150"/>
            <a:ext cx="53657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er 8"/>
          <p:cNvGrpSpPr>
            <a:grpSpLocks/>
          </p:cNvGrpSpPr>
          <p:nvPr/>
        </p:nvGrpSpPr>
        <p:grpSpPr bwMode="auto">
          <a:xfrm>
            <a:off x="5867400" y="3284538"/>
            <a:ext cx="1873250" cy="554037"/>
            <a:chOff x="5868144" y="3284984"/>
            <a:chExt cx="1872208" cy="554108"/>
          </a:xfrm>
        </p:grpSpPr>
        <p:pic>
          <p:nvPicPr>
            <p:cNvPr id="21520" name="Imag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6951" y="3284984"/>
              <a:ext cx="863401" cy="55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1" name="Imag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8144" y="3284984"/>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512" name="Image 18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17825" y="46053375"/>
            <a:ext cx="3402013"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er 15"/>
          <p:cNvGrpSpPr>
            <a:grpSpLocks/>
          </p:cNvGrpSpPr>
          <p:nvPr/>
        </p:nvGrpSpPr>
        <p:grpSpPr bwMode="auto">
          <a:xfrm>
            <a:off x="2124075" y="4705350"/>
            <a:ext cx="5532438" cy="811213"/>
            <a:chOff x="2123728" y="4705712"/>
            <a:chExt cx="5533292" cy="810768"/>
          </a:xfrm>
        </p:grpSpPr>
        <p:grpSp>
          <p:nvGrpSpPr>
            <p:cNvPr id="21514" name="Grouper 11"/>
            <p:cNvGrpSpPr>
              <a:grpSpLocks/>
            </p:cNvGrpSpPr>
            <p:nvPr/>
          </p:nvGrpSpPr>
          <p:grpSpPr bwMode="auto">
            <a:xfrm>
              <a:off x="2123728" y="4705712"/>
              <a:ext cx="2994248" cy="810768"/>
              <a:chOff x="2123728" y="4705712"/>
              <a:chExt cx="2994248" cy="810768"/>
            </a:xfrm>
          </p:grpSpPr>
          <p:pic>
            <p:nvPicPr>
              <p:cNvPr id="21517" name="Image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43808" y="4869160"/>
                <a:ext cx="396081" cy="396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Imag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123728" y="4797152"/>
                <a:ext cx="1008112" cy="62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Image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355976" y="4705712"/>
                <a:ext cx="762000" cy="81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515" name="Image 12"/>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41613" y="4797152"/>
              <a:ext cx="943824" cy="51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6" name="ZoneTexte 13"/>
            <p:cNvSpPr txBox="1">
              <a:spLocks noChangeArrowheads="1"/>
            </p:cNvSpPr>
            <p:nvPr/>
          </p:nvSpPr>
          <p:spPr bwMode="auto">
            <a:xfrm>
              <a:off x="6001183" y="5261083"/>
              <a:ext cx="16558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MS PGothic" pitchFamily="34" charset="-128"/>
                </a:defRPr>
              </a:lvl1pPr>
              <a:lvl2pPr>
                <a:defRPr sz="28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000">
                  <a:solidFill>
                    <a:schemeClr val="tx1"/>
                  </a:solidFill>
                  <a:latin typeface="Calibri" pitchFamily="34" charset="0"/>
                  <a:ea typeface="MS PGothic" pitchFamily="34" charset="-128"/>
                </a:defRPr>
              </a:lvl4pPr>
              <a:lvl5pPr>
                <a:defRPr sz="2000">
                  <a:solidFill>
                    <a:schemeClr val="tx1"/>
                  </a:solidFill>
                  <a:latin typeface="Calibri" pitchFamily="34" charset="0"/>
                  <a:ea typeface="MS PGothic" pitchFamily="34" charset="-128"/>
                </a:defRPr>
              </a:lvl5pPr>
              <a:lvl6pPr eaLnBrk="0" fontAlgn="base" hangingPunct="0">
                <a:spcAft>
                  <a:spcPct val="0"/>
                </a:spcAft>
                <a:buChar char="»"/>
                <a:defRPr sz="2000">
                  <a:solidFill>
                    <a:schemeClr val="tx1"/>
                  </a:solidFill>
                  <a:latin typeface="Calibri" pitchFamily="34" charset="0"/>
                  <a:ea typeface="MS PGothic" pitchFamily="34" charset="-128"/>
                </a:defRPr>
              </a:lvl6pPr>
              <a:lvl7pPr eaLnBrk="0" fontAlgn="base" hangingPunct="0">
                <a:spcAft>
                  <a:spcPct val="0"/>
                </a:spcAft>
                <a:buChar char="»"/>
                <a:defRPr sz="2000">
                  <a:solidFill>
                    <a:schemeClr val="tx1"/>
                  </a:solidFill>
                  <a:latin typeface="Calibri" pitchFamily="34" charset="0"/>
                  <a:ea typeface="MS PGothic" pitchFamily="34" charset="-128"/>
                </a:defRPr>
              </a:lvl7pPr>
              <a:lvl8pPr eaLnBrk="0" fontAlgn="base" hangingPunct="0">
                <a:spcAft>
                  <a:spcPct val="0"/>
                </a:spcAft>
                <a:buChar char="»"/>
                <a:defRPr sz="2000">
                  <a:solidFill>
                    <a:schemeClr val="tx1"/>
                  </a:solidFill>
                  <a:latin typeface="Calibri" pitchFamily="34" charset="0"/>
                  <a:ea typeface="MS PGothic" pitchFamily="34" charset="-128"/>
                </a:defRPr>
              </a:lvl8pPr>
              <a:lvl9pPr eaLnBrk="0" fontAlgn="base" hangingPunct="0">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fr-FR" sz="1000" b="1" smtClean="0">
                  <a:solidFill>
                    <a:prstClr val="black"/>
                  </a:solidFill>
                </a:rPr>
                <a:t>Healthcare network</a:t>
              </a:r>
              <a:endParaRPr lang="fr-FR" altLang="fr-FR" sz="1000" b="1" smtClean="0">
                <a:solidFill>
                  <a:prstClr val="black"/>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3" presetClass="entr" presetSubtype="10" fill="hold" nodeType="with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blinds(horizontal)">
                                      <p:cBhvr>
                                        <p:cTn id="14" dur="500"/>
                                        <p:tgtEl>
                                          <p:spTgt spid="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blinds(horizontal)">
                                      <p:cBhvr>
                                        <p:cTn id="19" dur="500"/>
                                        <p:tgtEl>
                                          <p:spTgt spid="8">
                                            <p:txEl>
                                              <p:pRg st="3" end="3"/>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blinds(horizontal)">
                                      <p:cBhvr>
                                        <p:cTn id="22" dur="500"/>
                                        <p:tgtEl>
                                          <p:spTgt spid="8">
                                            <p:txEl>
                                              <p:pRg st="4" end="4"/>
                                            </p:txEl>
                                          </p:spTgt>
                                        </p:tgtEl>
                                      </p:cBhvr>
                                    </p:animEffec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3" presetClass="entr" presetSubtype="10"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blinds(horizontal)">
                                      <p:cBhvr>
                                        <p:cTn id="27" dur="500"/>
                                        <p:tgtEl>
                                          <p:spTgt spid="8">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8">
                                            <p:txEl>
                                              <p:pRg st="7" end="7"/>
                                            </p:txEl>
                                          </p:spTgt>
                                        </p:tgtEl>
                                        <p:attrNameLst>
                                          <p:attrName>style.visibility</p:attrName>
                                        </p:attrNameLst>
                                      </p:cBhvr>
                                      <p:to>
                                        <p:strVal val="visible"/>
                                      </p:to>
                                    </p:set>
                                    <p:animEffect transition="in" filter="blinds(horizontal)">
                                      <p:cBhvr>
                                        <p:cTn id="32" dur="500"/>
                                        <p:tgtEl>
                                          <p:spTgt spid="8">
                                            <p:txEl>
                                              <p:pRg st="7" end="7"/>
                                            </p:txEl>
                                          </p:spTgt>
                                        </p:tgtEl>
                                      </p:cBhvr>
                                    </p:animEffec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re 1"/>
          <p:cNvSpPr>
            <a:spLocks noGrp="1"/>
          </p:cNvSpPr>
          <p:nvPr>
            <p:ph type="title"/>
          </p:nvPr>
        </p:nvSpPr>
        <p:spPr/>
        <p:txBody>
          <a:bodyPr/>
          <a:lstStyle/>
          <a:p>
            <a:r>
              <a:rPr lang="fr-FR" altLang="fr-FR" smtClean="0"/>
              <a:t>To go further</a:t>
            </a:r>
          </a:p>
        </p:txBody>
      </p:sp>
      <p:sp>
        <p:nvSpPr>
          <p:cNvPr id="23554" name="Espace réservé du contenu 2"/>
          <p:cNvSpPr>
            <a:spLocks noGrp="1"/>
          </p:cNvSpPr>
          <p:nvPr>
            <p:ph idx="1"/>
          </p:nvPr>
        </p:nvSpPr>
        <p:spPr/>
        <p:txBody>
          <a:bodyPr/>
          <a:lstStyle/>
          <a:p>
            <a:r>
              <a:rPr lang="fr-FR" altLang="fr-FR" sz="2400" smtClean="0"/>
              <a:t>Audrey Decottignies</a:t>
            </a:r>
          </a:p>
          <a:p>
            <a:pPr lvl="1"/>
            <a:r>
              <a:rPr lang="fr-FR" altLang="fr-FR" sz="1800" smtClean="0"/>
              <a:t>Pharmacist Antoine Beclere Hospital </a:t>
            </a:r>
          </a:p>
          <a:p>
            <a:pPr lvl="1"/>
            <a:r>
              <a:rPr lang="fr-FR" altLang="fr-FR" sz="1800" smtClean="0"/>
              <a:t>audrey.decottignies@aphp.fr</a:t>
            </a:r>
          </a:p>
          <a:p>
            <a:endParaRPr lang="fr-FR" altLang="fr-FR" smtClean="0"/>
          </a:p>
          <a:p>
            <a:endParaRPr lang="fr-FR" altLang="fr-FR" smtClean="0"/>
          </a:p>
        </p:txBody>
      </p:sp>
      <p:pic>
        <p:nvPicPr>
          <p:cNvPr id="23555" name="Picture 18" descr="PlaqueBcOmb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Line 20"/>
          <p:cNvSpPr>
            <a:spLocks noChangeShapeType="1"/>
          </p:cNvSpPr>
          <p:nvPr/>
        </p:nvSpPr>
        <p:spPr bwMode="auto">
          <a:xfrm>
            <a:off x="0" y="990600"/>
            <a:ext cx="9144000"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mtClean="0">
              <a:solidFill>
                <a:prstClr val="black"/>
              </a:solidFill>
              <a:ea typeface="MS PGothic" pitchFamily="34" charset="-128"/>
            </a:endParaRPr>
          </a:p>
        </p:txBody>
      </p:sp>
      <p:sp>
        <p:nvSpPr>
          <p:cNvPr id="23557" name="Rectangle 63"/>
          <p:cNvSpPr>
            <a:spLocks noChangeArrowheads="1"/>
          </p:cNvSpPr>
          <p:nvPr/>
        </p:nvSpPr>
        <p:spPr bwMode="auto">
          <a:xfrm>
            <a:off x="4191000" y="228600"/>
            <a:ext cx="484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fr-FR" altLang="fr-FR" sz="2400" b="1" smtClean="0">
                <a:solidFill>
                  <a:srgbClr val="9D2E25"/>
                </a:solidFill>
                <a:ea typeface="MS PGothic" pitchFamily="34" charset="-128"/>
              </a:rPr>
              <a:t>Thanks</a:t>
            </a:r>
          </a:p>
        </p:txBody>
      </p:sp>
      <p:sp>
        <p:nvSpPr>
          <p:cNvPr id="7" name="Rectangle 19"/>
          <p:cNvSpPr>
            <a:spLocks noChangeArrowheads="1"/>
          </p:cNvSpPr>
          <p:nvPr/>
        </p:nvSpPr>
        <p:spPr bwMode="auto">
          <a:xfrm>
            <a:off x="0" y="-3175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fr-FR" altLang="fr-FR" sz="1100" smtClean="0">
                <a:solidFill>
                  <a:srgbClr val="941100"/>
                </a:solidFill>
                <a:latin typeface="Arial" pitchFamily="34" charset="0"/>
                <a:ea typeface="MS PGothic" pitchFamily="34" charset="-128"/>
              </a:rPr>
              <a:t>				</a:t>
            </a:r>
            <a:r>
              <a:rPr lang="fr-FR" altLang="fr-FR" sz="1100" smtClean="0">
                <a:solidFill>
                  <a:srgbClr val="7F7F7F"/>
                </a:solidFill>
                <a:latin typeface="Arial" pitchFamily="34" charset="0"/>
                <a:ea typeface="MS PGothic" pitchFamily="34" charset="-128"/>
              </a:rPr>
              <a:t>What was done |  Objectives and means |  Outcomes|  Next steps </a:t>
            </a:r>
            <a:endParaRPr lang="fr-FR" altLang="fr-FR" sz="1100" smtClean="0">
              <a:solidFill>
                <a:srgbClr val="941100"/>
              </a:solidFill>
              <a:latin typeface="Arial" pitchFamily="34" charset="0"/>
              <a:ea typeface="MS PGothic" pitchFamily="34" charset="-128"/>
            </a:endParaRPr>
          </a:p>
        </p:txBody>
      </p:sp>
      <p:pic>
        <p:nvPicPr>
          <p:cNvPr id="717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175" y="2852738"/>
            <a:ext cx="4768850"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bwMode="auto">
          <a:xfrm>
            <a:off x="196850" y="1392238"/>
            <a:ext cx="4532313" cy="165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4800" smtClean="0">
                <a:latin typeface="Calibri" pitchFamily="34" charset="0"/>
                <a:cs typeface="Arial" pitchFamily="34" charset="0"/>
              </a:rPr>
              <a:t>7-day pharmacy services</a:t>
            </a:r>
            <a:br>
              <a:rPr lang="en-US" sz="4800" smtClean="0">
                <a:latin typeface="Calibri" pitchFamily="34" charset="0"/>
                <a:cs typeface="Arial" pitchFamily="34" charset="0"/>
              </a:rPr>
            </a:br>
            <a:r>
              <a:rPr lang="en-US" sz="4800" smtClean="0">
                <a:latin typeface="Calibri" pitchFamily="34" charset="0"/>
                <a:cs typeface="Arial" pitchFamily="34" charset="0"/>
              </a:rPr>
              <a:t> </a:t>
            </a:r>
            <a:br>
              <a:rPr lang="en-US" sz="4800" smtClean="0">
                <a:latin typeface="Calibri" pitchFamily="34" charset="0"/>
                <a:cs typeface="Arial" pitchFamily="34" charset="0"/>
              </a:rPr>
            </a:br>
            <a:endParaRPr lang="en-US" sz="4800" smtClean="0">
              <a:latin typeface="Calibri" pitchFamily="34" charset="0"/>
              <a:cs typeface="Arial" pitchFamily="34" charset="0"/>
            </a:endParaRPr>
          </a:p>
        </p:txBody>
      </p:sp>
      <p:sp>
        <p:nvSpPr>
          <p:cNvPr id="11267" name="Subtitle 2"/>
          <p:cNvSpPr>
            <a:spLocks noGrp="1"/>
          </p:cNvSpPr>
          <p:nvPr>
            <p:ph type="subTitle" idx="1"/>
          </p:nvPr>
        </p:nvSpPr>
        <p:spPr bwMode="auto">
          <a:xfrm>
            <a:off x="133350" y="3043238"/>
            <a:ext cx="5418138" cy="946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1800" smtClean="0">
                <a:latin typeface="Arial" pitchFamily="34" charset="0"/>
                <a:cs typeface="Arial" pitchFamily="34" charset="0"/>
              </a:rPr>
              <a:t>Sotiris Antoniou, </a:t>
            </a:r>
            <a:r>
              <a:rPr lang="en-GB" sz="1800" b="0" smtClean="0">
                <a:latin typeface="Arial" pitchFamily="34" charset="0"/>
                <a:cs typeface="Arial" pitchFamily="34" charset="0"/>
              </a:rPr>
              <a:t>FFRPS, MRPharmS</a:t>
            </a:r>
          </a:p>
          <a:p>
            <a:r>
              <a:rPr lang="en-GB" sz="1800" b="0" smtClean="0">
                <a:latin typeface="Arial" pitchFamily="34" charset="0"/>
                <a:cs typeface="Arial" pitchFamily="34" charset="0"/>
              </a:rPr>
              <a:t>Consultant Pharmacist for CV Medicines</a:t>
            </a:r>
          </a:p>
        </p:txBody>
      </p:sp>
      <p:sp>
        <p:nvSpPr>
          <p:cNvPr id="11268" name="TextBox 4"/>
          <p:cNvSpPr txBox="1">
            <a:spLocks noChangeArrowheads="1"/>
          </p:cNvSpPr>
          <p:nvPr/>
        </p:nvSpPr>
        <p:spPr bwMode="auto">
          <a:xfrm>
            <a:off x="260350" y="5338763"/>
            <a:ext cx="2162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GB" sz="1200" b="1" smtClean="0">
                <a:solidFill>
                  <a:prstClr val="black"/>
                </a:solidFill>
              </a:rPr>
              <a:t>Poster number VIE15-0553</a:t>
            </a:r>
            <a:endParaRPr lang="en-GB" sz="1200" smtClean="0">
              <a:solidFill>
                <a:prstClr val="black"/>
              </a:solidFill>
            </a:endParaRPr>
          </a:p>
        </p:txBody>
      </p:sp>
      <p:pic>
        <p:nvPicPr>
          <p:cNvPr id="1126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350" y="4529138"/>
            <a:ext cx="1847850"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46238" y="0"/>
            <a:ext cx="5160962" cy="6073775"/>
          </a:xfrm>
          <a:prstGeom prst="rect">
            <a:avLst/>
          </a:prstGeom>
          <a:noFill/>
          <a:ln w="28575">
            <a:solidFill>
              <a:srgbClr val="4F81BD"/>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10242"/>
                                        </p:tgtEl>
                                      </p:cBhvr>
                                      <p:by x="50000" y="50000"/>
                                    </p:animScale>
                                  </p:childTnLst>
                                </p:cTn>
                              </p:par>
                              <p:par>
                                <p:cTn id="7" presetID="42" presetClass="path" presetSubtype="0" accel="50000" decel="50000" fill="hold" nodeType="withEffect">
                                  <p:stCondLst>
                                    <p:cond delay="0"/>
                                  </p:stCondLst>
                                  <p:childTnLst>
                                    <p:animMotion origin="layout" path="M -2.77778E-6 3.22924E-6 L -0.30382 -0.19801 " pathEditMode="relative" rAng="0" ptsTypes="AA">
                                      <p:cBhvr>
                                        <p:cTn id="8" dur="2000" fill="hold"/>
                                        <p:tgtEl>
                                          <p:spTgt spid="10242"/>
                                        </p:tgtEl>
                                        <p:attrNameLst>
                                          <p:attrName>ppt_x</p:attrName>
                                          <p:attrName>ppt_y</p:attrName>
                                        </p:attrNameLst>
                                      </p:cBhvr>
                                      <p:rCtr x="-15191" y="-99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60338"/>
            <a:ext cx="2601913" cy="3062287"/>
          </a:xfrm>
          <a:prstGeom prst="rect">
            <a:avLst/>
          </a:prstGeom>
          <a:noFill/>
          <a:ln w="15875">
            <a:solidFill>
              <a:srgbClr val="4F81BD"/>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60338"/>
            <a:ext cx="2601913" cy="3062287"/>
          </a:xfrm>
          <a:prstGeom prst="rect">
            <a:avLst/>
          </a:prstGeom>
          <a:noFill/>
          <a:ln w="1587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 y="3533775"/>
            <a:ext cx="3759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25" y="4067175"/>
            <a:ext cx="9015413"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60338"/>
            <a:ext cx="2601913" cy="3062287"/>
          </a:xfrm>
          <a:prstGeom prst="rect">
            <a:avLst/>
          </a:prstGeom>
          <a:noFill/>
          <a:ln w="15875">
            <a:solidFill>
              <a:srgbClr val="4F81BD"/>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158750" y="5319713"/>
            <a:ext cx="69357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57200" fontAlgn="base">
              <a:spcBef>
                <a:spcPct val="0"/>
              </a:spcBef>
              <a:spcAft>
                <a:spcPct val="0"/>
              </a:spcAft>
            </a:pPr>
            <a:r>
              <a:rPr lang="fr-FR" b="1" smtClean="0">
                <a:solidFill>
                  <a:prstClr val="black"/>
                </a:solidFill>
                <a:ea typeface="MS PGothic" pitchFamily="34" charset="-128"/>
              </a:rPr>
              <a:t>Ref:</a:t>
            </a:r>
          </a:p>
          <a:p>
            <a:pPr defTabSz="457200" fontAlgn="base">
              <a:spcBef>
                <a:spcPct val="0"/>
              </a:spcBef>
              <a:spcAft>
                <a:spcPct val="0"/>
              </a:spcAft>
            </a:pPr>
            <a:r>
              <a:rPr lang="fr-FR" smtClean="0">
                <a:solidFill>
                  <a:prstClr val="black"/>
                </a:solidFill>
                <a:ea typeface="MS PGothic" pitchFamily="34" charset="-128"/>
              </a:rPr>
              <a:t>Eur J Hosp Pharm 2014;21:256–258.</a:t>
            </a:r>
            <a:endParaRPr lang="en-GB" smtClean="0">
              <a:solidFill>
                <a:prstClr val="black"/>
              </a:solidFill>
              <a:ea typeface="MS PGothic" pitchFamily="34" charset="-128"/>
            </a:endParaRP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0425" y="196850"/>
            <a:ext cx="5119688"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0425" y="1690688"/>
            <a:ext cx="4378325"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625" y="3533775"/>
            <a:ext cx="3759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625" y="4067175"/>
            <a:ext cx="9015413"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1000"/>
                                        <p:tgtEl>
                                          <p:spTgt spid="26626"/>
                                        </p:tgtEl>
                                      </p:cBhvr>
                                    </p:animEffect>
                                  </p:childTnLst>
                                </p:cTn>
                              </p:par>
                              <p:par>
                                <p:cTn id="8" presetID="10" presetClass="entr" presetSubtype="0" fill="hold" nodeType="withEffect">
                                  <p:stCondLst>
                                    <p:cond delay="0"/>
                                  </p:stCondLst>
                                  <p:childTnLst>
                                    <p:set>
                                      <p:cBhvr>
                                        <p:cTn id="9" dur="1" fill="hold">
                                          <p:stCondLst>
                                            <p:cond delay="0"/>
                                          </p:stCondLst>
                                        </p:cTn>
                                        <p:tgtEl>
                                          <p:spTgt spid="26628"/>
                                        </p:tgtEl>
                                        <p:attrNameLst>
                                          <p:attrName>style.visibility</p:attrName>
                                        </p:attrNameLst>
                                      </p:cBhvr>
                                      <p:to>
                                        <p:strVal val="visible"/>
                                      </p:to>
                                    </p:set>
                                    <p:animEffect transition="in" filter="fade">
                                      <p:cBhvr>
                                        <p:cTn id="10" dur="1000"/>
                                        <p:tgtEl>
                                          <p:spTgt spid="266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926578">
            <a:off x="785813" y="361950"/>
            <a:ext cx="4510087" cy="6011863"/>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230573">
            <a:off x="2530475" y="908050"/>
            <a:ext cx="5956300" cy="4254500"/>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416150">
            <a:off x="-15875" y="2635250"/>
            <a:ext cx="91440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389063" y="1009650"/>
            <a:ext cx="6477000" cy="4238625"/>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GB">
              <a:solidFill>
                <a:prstClr val="white"/>
              </a:solidFill>
            </a:endParaRPr>
          </a:p>
        </p:txBody>
      </p:sp>
      <p:pic>
        <p:nvPicPr>
          <p:cNvPr id="7"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97013" y="1108075"/>
            <a:ext cx="6270625"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7075" y="3248025"/>
            <a:ext cx="5368925" cy="178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500"/>
                                        <p:tgtEl>
                                          <p:spTgt spid="11266"/>
                                        </p:tgtEl>
                                      </p:cBhvr>
                                    </p:animEffect>
                                  </p:childTnLst>
                                </p:cTn>
                              </p:par>
                            </p:childTnLst>
                          </p:cTn>
                        </p:par>
                        <p:par>
                          <p:cTn id="8" fill="hold" nodeType="afterGroup">
                            <p:stCondLst>
                              <p:cond delay="1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500"/>
                                        <p:tgtEl>
                                          <p:spTgt spid="5"/>
                                        </p:tgtEl>
                                      </p:cBhvr>
                                    </p:animEffect>
                                  </p:childTnLst>
                                </p:cTn>
                              </p:par>
                            </p:childTnLst>
                          </p:cTn>
                        </p:par>
                        <p:par>
                          <p:cTn id="12" fill="hold" nodeType="afterGroup">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par>
                          <p:cTn id="16" fill="hold" nodeType="afterGroup">
                            <p:stCondLst>
                              <p:cond delay="5500"/>
                            </p:stCondLst>
                            <p:childTnLst>
                              <p:par>
                                <p:cTn id="17" presetID="10" presetClass="entr" presetSubtype="0" fill="hold" grpId="0" nodeType="after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p:cNvSpPr>
          <p:nvPr>
            <p:ph type="title"/>
          </p:nvPr>
        </p:nvSpPr>
        <p:spPr bwMode="auto">
          <a:xfrm>
            <a:off x="1119188" y="1517650"/>
            <a:ext cx="7716837" cy="73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mtClean="0">
                <a:latin typeface="Arial" pitchFamily="34" charset="0"/>
                <a:cs typeface="Arial" pitchFamily="34" charset="0"/>
              </a:rPr>
              <a:t>Barts Heart Centre</a:t>
            </a:r>
          </a:p>
        </p:txBody>
      </p:sp>
      <p:sp>
        <p:nvSpPr>
          <p:cNvPr id="13315" name="Content Placeholder 3"/>
          <p:cNvSpPr>
            <a:spLocks noGrp="1"/>
          </p:cNvSpPr>
          <p:nvPr>
            <p:ph sz="half" idx="1"/>
          </p:nvPr>
        </p:nvSpPr>
        <p:spPr bwMode="auto">
          <a:xfrm>
            <a:off x="1119188" y="2332038"/>
            <a:ext cx="7716837" cy="3741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SzTx/>
            </a:pPr>
            <a:r>
              <a:rPr lang="en-GB" smtClean="0">
                <a:latin typeface="Arial" pitchFamily="34" charset="0"/>
                <a:cs typeface="Arial" pitchFamily="34" charset="0"/>
              </a:rPr>
              <a:t>Largest Cardiovascular centre in UK</a:t>
            </a:r>
          </a:p>
          <a:p>
            <a:pPr>
              <a:buSzTx/>
            </a:pPr>
            <a:r>
              <a:rPr lang="en-GB" smtClean="0">
                <a:latin typeface="Arial" pitchFamily="34" charset="0"/>
                <a:cs typeface="Arial" pitchFamily="34" charset="0"/>
              </a:rPr>
              <a:t>10 cath labs, 10 theatres, 250 general beds and 54 critical care beds</a:t>
            </a:r>
          </a:p>
          <a:p>
            <a:pPr>
              <a:buSzTx/>
            </a:pPr>
            <a:r>
              <a:rPr lang="en-GB" smtClean="0">
                <a:latin typeface="Arial" pitchFamily="34" charset="0"/>
                <a:cs typeface="Arial" pitchFamily="34" charset="0"/>
              </a:rPr>
              <a:t>Serves a population of 3 million</a:t>
            </a:r>
          </a:p>
          <a:p>
            <a:pPr>
              <a:buSzTx/>
            </a:pPr>
            <a:r>
              <a:rPr lang="en-GB" smtClean="0">
                <a:latin typeface="Arial" pitchFamily="34" charset="0"/>
                <a:cs typeface="Arial" pitchFamily="34" charset="0"/>
              </a:rPr>
              <a:t>6500 acute admissions/year</a:t>
            </a:r>
          </a:p>
        </p:txBody>
      </p:sp>
      <p:pic>
        <p:nvPicPr>
          <p:cNvPr id="25602" name="Picture 2"/>
          <p:cNvPicPr>
            <a:picLocks noChangeAspect="1" noChangeArrowheads="1"/>
          </p:cNvPicPr>
          <p:nvPr/>
        </p:nvPicPr>
        <p:blipFill>
          <a:blip r:embed="rId2"/>
          <a:srcRect/>
          <a:stretch>
            <a:fillRect/>
          </a:stretch>
        </p:blipFill>
        <p:spPr bwMode="auto">
          <a:xfrm>
            <a:off x="4633913" y="3143250"/>
            <a:ext cx="4332287" cy="293052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4" descr="http://www.healthwatchbarnet.co.uk/sites/default/files/resize/images/KGV%20entrance-600x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188" y="3875088"/>
            <a:ext cx="2938462"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Grp="1" noChangeAspect="1"/>
          </p:cNvGraphicFramePr>
          <p:nvPr>
            <p:ph/>
          </p:nvPr>
        </p:nvGraphicFramePr>
        <p:xfrm>
          <a:off x="284163" y="-52388"/>
          <a:ext cx="8593137" cy="6203951"/>
        </p:xfrm>
        <a:graphic>
          <a:graphicData uri="http://schemas.openxmlformats.org/presentationml/2006/ole">
            <mc:AlternateContent xmlns:mc="http://schemas.openxmlformats.org/markup-compatibility/2006">
              <mc:Choice xmlns:v="urn:schemas-microsoft-com:vml" Requires="v">
                <p:oleObj spid="_x0000_s2056" name="Chart" r:id="rId3" imgW="11239567" imgH="8115211" progId="Excel.Chart.8">
                  <p:embed/>
                </p:oleObj>
              </mc:Choice>
              <mc:Fallback>
                <p:oleObj name="Chart" r:id="rId3" imgW="11239567" imgH="8115211" progId="Excel.Char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163" y="-52388"/>
                        <a:ext cx="8593137" cy="6203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p:cNvSpPr/>
          <p:nvPr/>
        </p:nvSpPr>
        <p:spPr>
          <a:xfrm>
            <a:off x="6315075" y="2038350"/>
            <a:ext cx="2000250" cy="388620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Grp="1" noChangeAspect="1"/>
          </p:cNvGraphicFramePr>
          <p:nvPr>
            <p:ph idx="1"/>
          </p:nvPr>
        </p:nvGraphicFramePr>
        <p:xfrm>
          <a:off x="561975" y="131763"/>
          <a:ext cx="7753350" cy="5976937"/>
        </p:xfrm>
        <a:graphic>
          <a:graphicData uri="http://schemas.openxmlformats.org/presentationml/2006/ole">
            <mc:AlternateContent xmlns:mc="http://schemas.openxmlformats.org/markup-compatibility/2006">
              <mc:Choice xmlns:v="urn:schemas-microsoft-com:vml" Requires="v">
                <p:oleObj spid="_x0000_s3080" name="Chart" r:id="rId3" imgW="9601200" imgH="7400848" progId="Excel.Chart.8">
                  <p:embed/>
                </p:oleObj>
              </mc:Choice>
              <mc:Fallback>
                <p:oleObj name="Chart" r:id="rId3" imgW="9601200" imgH="7400848" progId="Excel.Char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131763"/>
                        <a:ext cx="7753350" cy="59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5962650" y="1905000"/>
            <a:ext cx="2085975" cy="388620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bwMode="auto">
          <a:xfrm>
            <a:off x="1119188" y="1517650"/>
            <a:ext cx="7716837" cy="73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mtClean="0">
                <a:latin typeface="Arial" pitchFamily="34" charset="0"/>
                <a:cs typeface="Arial" pitchFamily="34" charset="0"/>
              </a:rPr>
              <a:t>BHC 7-day implementation</a:t>
            </a:r>
          </a:p>
        </p:txBody>
      </p:sp>
      <p:sp>
        <p:nvSpPr>
          <p:cNvPr id="13315" name="Content Placeholder 3"/>
          <p:cNvSpPr>
            <a:spLocks noGrp="1"/>
          </p:cNvSpPr>
          <p:nvPr>
            <p:ph sz="half" idx="1"/>
          </p:nvPr>
        </p:nvSpPr>
        <p:spPr bwMode="auto">
          <a:xfrm>
            <a:off x="1119188" y="2332038"/>
            <a:ext cx="7716837" cy="3741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SzTx/>
            </a:pPr>
            <a:r>
              <a:rPr lang="en-GB" smtClean="0">
                <a:latin typeface="Arial" pitchFamily="34" charset="0"/>
                <a:cs typeface="Arial" pitchFamily="34" charset="0"/>
              </a:rPr>
              <a:t>7 day service started May 2015</a:t>
            </a:r>
          </a:p>
          <a:p>
            <a:pPr>
              <a:buSzTx/>
            </a:pPr>
            <a:r>
              <a:rPr lang="en-GB" smtClean="0">
                <a:latin typeface="Arial" pitchFamily="34" charset="0"/>
                <a:cs typeface="Arial" pitchFamily="34" charset="0"/>
              </a:rPr>
              <a:t>Service delivered by Shift system </a:t>
            </a:r>
          </a:p>
          <a:p>
            <a:pPr>
              <a:buSzTx/>
            </a:pPr>
            <a:r>
              <a:rPr lang="en-GB" smtClean="0">
                <a:latin typeface="Arial" pitchFamily="34" charset="0"/>
                <a:cs typeface="Arial" pitchFamily="34" charset="0"/>
              </a:rPr>
              <a:t>Prioritisation</a:t>
            </a:r>
          </a:p>
          <a:p>
            <a:pPr lvl="1">
              <a:buSzTx/>
            </a:pPr>
            <a:r>
              <a:rPr lang="en-GB" smtClean="0">
                <a:latin typeface="Arial" pitchFamily="34" charset="0"/>
                <a:cs typeface="Arial" pitchFamily="34" charset="0"/>
              </a:rPr>
              <a:t>Acute admissions</a:t>
            </a:r>
          </a:p>
          <a:p>
            <a:pPr lvl="1">
              <a:buSzTx/>
            </a:pPr>
            <a:r>
              <a:rPr lang="en-GB" smtClean="0">
                <a:latin typeface="Arial" pitchFamily="34" charset="0"/>
                <a:cs typeface="Arial" pitchFamily="34" charset="0"/>
              </a:rPr>
              <a:t>Discharges</a:t>
            </a:r>
          </a:p>
          <a:p>
            <a:pPr lvl="1">
              <a:buSzTx/>
            </a:pPr>
            <a:r>
              <a:rPr lang="en-GB" smtClean="0">
                <a:latin typeface="Arial" pitchFamily="34" charset="0"/>
                <a:cs typeface="Arial" pitchFamily="34" charset="0"/>
              </a:rPr>
              <a:t>All level 2/3 beds – Coronary care unit/ intensive care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31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txBox="1">
            <a:spLocks/>
          </p:cNvSpPr>
          <p:nvPr/>
        </p:nvSpPr>
        <p:spPr bwMode="auto">
          <a:xfrm>
            <a:off x="976313" y="204788"/>
            <a:ext cx="7718425"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defTabSz="457200" fontAlgn="base">
              <a:spcBef>
                <a:spcPct val="0"/>
              </a:spcBef>
              <a:spcAft>
                <a:spcPct val="0"/>
              </a:spcAft>
            </a:pPr>
            <a:r>
              <a:rPr lang="en-GB" sz="4400" smtClean="0">
                <a:solidFill>
                  <a:srgbClr val="FF0000"/>
                </a:solidFill>
              </a:rPr>
              <a:t>Findings</a:t>
            </a:r>
          </a:p>
        </p:txBody>
      </p:sp>
      <p:pic>
        <p:nvPicPr>
          <p:cNvPr id="21507" name="Picture 4"/>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l="473" r="473"/>
          <a:stretch>
            <a:fillRect/>
          </a:stretch>
        </p:blipFill>
        <p:spPr bwMode="auto">
          <a:xfrm>
            <a:off x="1392238" y="1374775"/>
            <a:ext cx="7751762" cy="47037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bwMode="auto">
          <a:xfrm>
            <a:off x="1119188" y="1517650"/>
            <a:ext cx="7716837" cy="73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mtClean="0">
                <a:latin typeface="Arial" pitchFamily="34" charset="0"/>
                <a:cs typeface="Arial" pitchFamily="34" charset="0"/>
              </a:rPr>
              <a:t>Summary</a:t>
            </a:r>
          </a:p>
        </p:txBody>
      </p:sp>
      <p:sp>
        <p:nvSpPr>
          <p:cNvPr id="5" name="Content Placeholder 4"/>
          <p:cNvSpPr>
            <a:spLocks noGrp="1"/>
          </p:cNvSpPr>
          <p:nvPr>
            <p:ph sz="half" idx="1"/>
          </p:nvPr>
        </p:nvSpPr>
        <p:spPr>
          <a:xfrm>
            <a:off x="1119188" y="2332038"/>
            <a:ext cx="7716837" cy="3741737"/>
          </a:xfrm>
        </p:spPr>
        <p:txBody>
          <a:bodyPr/>
          <a:lstStyle/>
          <a:p>
            <a:pPr>
              <a:defRPr/>
            </a:pPr>
            <a:r>
              <a:rPr lang="en-GB" b="1" dirty="0" smtClean="0"/>
              <a:t>7 day NHS services is high on the political agenda</a:t>
            </a:r>
          </a:p>
          <a:p>
            <a:pPr>
              <a:defRPr/>
            </a:pPr>
            <a:endParaRPr lang="en-GB" b="1" dirty="0" smtClean="0"/>
          </a:p>
          <a:p>
            <a:pPr>
              <a:defRPr/>
            </a:pPr>
            <a:r>
              <a:rPr lang="en-GB" b="1" dirty="0" smtClean="0"/>
              <a:t>Key </a:t>
            </a:r>
            <a:r>
              <a:rPr lang="en-GB" b="1" dirty="0"/>
              <a:t>enablers</a:t>
            </a:r>
          </a:p>
          <a:p>
            <a:pPr lvl="1">
              <a:defRPr/>
            </a:pPr>
            <a:r>
              <a:rPr lang="en-GB" dirty="0"/>
              <a:t>Electronic prescribing, SCR, Consultant presence</a:t>
            </a:r>
          </a:p>
          <a:p>
            <a:pPr>
              <a:defRPr/>
            </a:pPr>
            <a:r>
              <a:rPr lang="en-GB" b="1" dirty="0"/>
              <a:t>Metrics</a:t>
            </a:r>
          </a:p>
          <a:p>
            <a:pPr lvl="1">
              <a:defRPr/>
            </a:pPr>
            <a:r>
              <a:rPr lang="en-GB" dirty="0"/>
              <a:t>Medicines Reconciliation 90% (95%?) within 24 hours</a:t>
            </a:r>
          </a:p>
          <a:p>
            <a:pPr lvl="1">
              <a:defRPr/>
            </a:pPr>
            <a:r>
              <a:rPr lang="en-GB" dirty="0"/>
              <a:t>No unintentional omitted critical medicines </a:t>
            </a:r>
          </a:p>
          <a:p>
            <a:pPr>
              <a:defRPr/>
            </a:pPr>
            <a:r>
              <a:rPr lang="en-GB" b="1" dirty="0"/>
              <a:t>Challenges</a:t>
            </a:r>
          </a:p>
          <a:p>
            <a:pPr lvl="1">
              <a:defRPr/>
            </a:pPr>
            <a:r>
              <a:rPr lang="en-GB" dirty="0" smtClean="0"/>
              <a:t>Workforce / funding</a:t>
            </a:r>
            <a:endParaRPr lang="en-GB" dirty="0"/>
          </a:p>
          <a:p>
            <a:pPr marL="0" indent="0">
              <a:buFontTx/>
              <a:buNone/>
              <a:defRPr/>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p:cNvPicPr>
            <a:picLocks noChangeAspect="1" noChangeArrowheads="1"/>
          </p:cNvPicPr>
          <p:nvPr/>
        </p:nvPicPr>
        <p:blipFill>
          <a:blip r:embed="rId2"/>
          <a:srcRect/>
          <a:stretch>
            <a:fillRect/>
          </a:stretch>
        </p:blipFill>
        <p:spPr bwMode="auto">
          <a:xfrm>
            <a:off x="31750" y="433388"/>
            <a:ext cx="4335463" cy="558165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7" name="Rectangle 13"/>
          <p:cNvSpPr>
            <a:spLocks noGrp="1" noChangeArrowheads="1"/>
          </p:cNvSpPr>
          <p:nvPr>
            <p:ph type="ctrTitle"/>
          </p:nvPr>
        </p:nvSpPr>
        <p:spPr>
          <a:xfrm>
            <a:off x="517525" y="1196975"/>
            <a:ext cx="8175625" cy="1800225"/>
          </a:xfrm>
        </p:spPr>
        <p:txBody>
          <a:bodyPr/>
          <a:lstStyle/>
          <a:p>
            <a:pPr eaLnBrk="1" hangingPunct="1">
              <a:defRPr/>
            </a:pPr>
            <a:r>
              <a:rPr lang="de-DE" altLang="de-DE" sz="2800" smtClean="0"/>
              <a:t>Renal Pharmacist</a:t>
            </a:r>
            <a:br>
              <a:rPr lang="de-DE" altLang="de-DE" sz="2800" smtClean="0"/>
            </a:br>
            <a:r>
              <a:rPr lang="de-DE" altLang="de-DE" sz="2800" smtClean="0"/>
              <a:t>optimises health outcomes for patients</a:t>
            </a:r>
            <a:endParaRPr lang="de-DE" altLang="de-DE" smtClean="0"/>
          </a:p>
        </p:txBody>
      </p:sp>
      <p:sp>
        <p:nvSpPr>
          <p:cNvPr id="5123" name="Rectangle 15"/>
          <p:cNvSpPr>
            <a:spLocks noGrp="1" noChangeArrowheads="1"/>
          </p:cNvSpPr>
          <p:nvPr>
            <p:ph type="subTitle" idx="1"/>
          </p:nvPr>
        </p:nvSpPr>
        <p:spPr>
          <a:xfrm>
            <a:off x="517525" y="3203575"/>
            <a:ext cx="8175625" cy="1223963"/>
          </a:xfrm>
        </p:spPr>
        <p:txBody>
          <a:bodyPr/>
          <a:lstStyle/>
          <a:p>
            <a:pPr eaLnBrk="1" hangingPunct="1">
              <a:lnSpc>
                <a:spcPct val="80000"/>
              </a:lnSpc>
            </a:pPr>
            <a:r>
              <a:rPr lang="de-DE" altLang="de-DE" smtClean="0">
                <a:solidFill>
                  <a:srgbClr val="5F5F5F"/>
                </a:solidFill>
              </a:rPr>
              <a:t>Annett Frisch</a:t>
            </a:r>
          </a:p>
          <a:p>
            <a:pPr eaLnBrk="1" hangingPunct="1">
              <a:lnSpc>
                <a:spcPct val="80000"/>
              </a:lnSpc>
            </a:pPr>
            <a:r>
              <a:rPr lang="de-DE" altLang="de-DE" smtClean="0">
                <a:solidFill>
                  <a:srgbClr val="5F5F5F"/>
                </a:solidFill>
              </a:rPr>
              <a:t>Dorle Scharlemann-Mönks</a:t>
            </a:r>
            <a:br>
              <a:rPr lang="de-DE" altLang="de-DE" smtClean="0">
                <a:solidFill>
                  <a:srgbClr val="5F5F5F"/>
                </a:solidFill>
              </a:rPr>
            </a:br>
            <a:r>
              <a:rPr lang="de-DE" altLang="de-DE" smtClean="0">
                <a:solidFill>
                  <a:srgbClr val="5F5F5F"/>
                </a:solidFill>
              </a:rPr>
              <a:t>Dr. Katrin Heinitz </a:t>
            </a:r>
            <a:br>
              <a:rPr lang="de-DE" altLang="de-DE" smtClean="0">
                <a:solidFill>
                  <a:srgbClr val="5F5F5F"/>
                </a:solidFill>
              </a:rPr>
            </a:br>
            <a:r>
              <a:rPr lang="de-DE" altLang="de-DE" smtClean="0">
                <a:solidFill>
                  <a:srgbClr val="5F5F5F"/>
                </a:solidFill>
              </a:rPr>
              <a:t>Dr. Roberto Frontini</a:t>
            </a:r>
          </a:p>
          <a:p>
            <a:pPr eaLnBrk="1" hangingPunct="1">
              <a:lnSpc>
                <a:spcPct val="80000"/>
              </a:lnSpc>
            </a:pPr>
            <a:r>
              <a:rPr lang="de-DE" altLang="de-DE" smtClean="0">
                <a:solidFill>
                  <a:srgbClr val="5F5F5F"/>
                </a:solidFill>
              </a:rPr>
              <a:t/>
            </a:r>
            <a:br>
              <a:rPr lang="de-DE" altLang="de-DE" smtClean="0">
                <a:solidFill>
                  <a:srgbClr val="5F5F5F"/>
                </a:solidFill>
              </a:rPr>
            </a:br>
            <a:r>
              <a:rPr lang="de-DE" altLang="de-DE" smtClean="0">
                <a:solidFill>
                  <a:srgbClr val="5F5F5F"/>
                </a:solidFill>
              </a:rPr>
              <a:t>University Hospital </a:t>
            </a:r>
            <a:br>
              <a:rPr lang="de-DE" altLang="de-DE" smtClean="0">
                <a:solidFill>
                  <a:srgbClr val="5F5F5F"/>
                </a:solidFill>
              </a:rPr>
            </a:br>
            <a:r>
              <a:rPr lang="de-DE" altLang="de-DE" smtClean="0">
                <a:solidFill>
                  <a:srgbClr val="5F5F5F"/>
                </a:solidFill>
              </a:rPr>
              <a:t>Leipzig, Germany</a:t>
            </a:r>
            <a:endParaRPr lang="de-DE" altLang="de-DE" sz="1800" smtClean="0">
              <a:solidFill>
                <a:srgbClr val="5F5F5F"/>
              </a:solidFill>
            </a:endParaRPr>
          </a:p>
          <a:p>
            <a:pPr eaLnBrk="1" hangingPunct="1">
              <a:lnSpc>
                <a:spcPct val="80000"/>
              </a:lnSpc>
            </a:pPr>
            <a:r>
              <a:rPr lang="de-DE" altLang="de-DE" smtClean="0">
                <a:solidFill>
                  <a:srgbClr val="5F5F5F"/>
                </a:solidFill>
              </a:rPr>
              <a:t>EAHP Symposium of Clinical Pharmacy 2016</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4938" y="0"/>
            <a:ext cx="6696075" cy="836613"/>
          </a:xfrm>
        </p:spPr>
        <p:txBody>
          <a:bodyPr/>
          <a:lstStyle/>
          <a:p>
            <a:pPr>
              <a:defRPr/>
            </a:pPr>
            <a:r>
              <a:rPr lang="de-DE" altLang="de-DE" sz="2400" smtClean="0"/>
              <a:t>Conflict of interest</a:t>
            </a:r>
          </a:p>
        </p:txBody>
      </p:sp>
      <p:sp>
        <p:nvSpPr>
          <p:cNvPr id="6147" name="Inhaltsplatzhalter 2"/>
          <p:cNvSpPr>
            <a:spLocks noGrp="1"/>
          </p:cNvSpPr>
          <p:nvPr>
            <p:ph idx="1"/>
          </p:nvPr>
        </p:nvSpPr>
        <p:spPr/>
        <p:txBody>
          <a:bodyPr/>
          <a:lstStyle/>
          <a:p>
            <a:pPr marL="0" indent="0">
              <a:buFontTx/>
              <a:buNone/>
              <a:defRPr/>
            </a:pPr>
            <a:endParaRPr lang="en-US" altLang="de-DE" sz="1600" dirty="0" smtClean="0">
              <a:solidFill>
                <a:srgbClr val="00B050"/>
              </a:solidFill>
            </a:endParaRPr>
          </a:p>
          <a:p>
            <a:pPr marL="0" indent="0">
              <a:buFontTx/>
              <a:buNone/>
              <a:defRPr/>
            </a:pPr>
            <a:r>
              <a:rPr lang="en-US" altLang="de-DE" sz="2400" dirty="0" smtClean="0"/>
              <a:t>No commercial interests to declare</a:t>
            </a:r>
          </a:p>
          <a:p>
            <a:pPr>
              <a:defRPr/>
            </a:pPr>
            <a:endParaRPr lang="en-US" altLang="de-DE" sz="2800" dirty="0" smtClean="0"/>
          </a:p>
          <a:p>
            <a:pPr marL="0" indent="0">
              <a:buFontTx/>
              <a:buNone/>
              <a:defRPr/>
            </a:pPr>
            <a:endParaRPr lang="en-US" altLang="de-DE" sz="2800" dirty="0" smtClean="0"/>
          </a:p>
          <a:p>
            <a:pPr>
              <a:defRPr/>
            </a:pPr>
            <a:endParaRPr lang="en-US" altLang="de-DE" sz="2800" dirty="0" smtClean="0"/>
          </a:p>
          <a:p>
            <a:pPr lvl="2">
              <a:buFont typeface="Wingdings" pitchFamily="2" charset="2"/>
              <a:buChar char="§"/>
              <a:defRPr/>
            </a:pPr>
            <a:endParaRPr lang="en-US" altLang="de-DE" dirty="0" smtClean="0"/>
          </a:p>
          <a:p>
            <a:pPr>
              <a:defRPr/>
            </a:pPr>
            <a:endParaRPr lang="en-US" altLang="de-DE" sz="2800" dirty="0" smtClean="0"/>
          </a:p>
          <a:p>
            <a:pPr>
              <a:defRPr/>
            </a:pPr>
            <a:endParaRPr lang="en-US" altLang="de-DE" dirty="0" smtClean="0"/>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feld 1"/>
          <p:cNvSpPr txBox="1">
            <a:spLocks noChangeArrowheads="1"/>
          </p:cNvSpPr>
          <p:nvPr/>
        </p:nvSpPr>
        <p:spPr bwMode="auto">
          <a:xfrm>
            <a:off x="6659563" y="0"/>
            <a:ext cx="2484437" cy="10525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pic>
        <p:nvPicPr>
          <p:cNvPr id="7171"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624013"/>
            <a:ext cx="395287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Foliennummernplatzhalter 4"/>
          <p:cNvSpPr>
            <a:spLocks noGrp="1"/>
          </p:cNvSpPr>
          <p:nvPr>
            <p:ph type="sldNum" sz="quarter" idx="4294967295"/>
          </p:nvPr>
        </p:nvSpPr>
        <p:spPr bwMode="auto">
          <a:xfrm>
            <a:off x="8561388" y="6524625"/>
            <a:ext cx="398462" cy="2873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algn="r" eaLnBrk="0" fontAlgn="base" hangingPunct="0">
              <a:spcBef>
                <a:spcPct val="0"/>
              </a:spcBef>
              <a:spcAft>
                <a:spcPct val="0"/>
              </a:spcAft>
            </a:pPr>
            <a:fld id="{EAB5E702-06FC-4238-BDC1-4A25B372440A}" type="slidenum">
              <a:rPr lang="de-DE" altLang="de-DE" sz="1000" smtClean="0">
                <a:solidFill>
                  <a:srgbClr val="FFFFFF"/>
                </a:solidFill>
                <a:cs typeface="Arial" charset="0"/>
              </a:rPr>
              <a:pPr algn="r" eaLnBrk="0" fontAlgn="base" hangingPunct="0">
                <a:spcBef>
                  <a:spcPct val="0"/>
                </a:spcBef>
                <a:spcAft>
                  <a:spcPct val="0"/>
                </a:spcAft>
              </a:pPr>
              <a:t>50</a:t>
            </a:fld>
            <a:endParaRPr lang="de-DE" altLang="de-DE" sz="1000" smtClean="0">
              <a:solidFill>
                <a:srgbClr val="FFFFFF"/>
              </a:solidFill>
              <a:cs typeface="Arial" charset="0"/>
            </a:endParaRPr>
          </a:p>
        </p:txBody>
      </p:sp>
      <p:pic>
        <p:nvPicPr>
          <p:cNvPr id="7173" name="Picture 7" descr="http://ratgeber.immowelt.de/fileadmin/images/Ratgeber/Anlage/Rendite/Immobilienmarkt_Leipzig_2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593850"/>
            <a:ext cx="3944937"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Diagramm 4"/>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175" name="Text Box 8"/>
          <p:cNvSpPr txBox="1">
            <a:spLocks noChangeArrowheads="1"/>
          </p:cNvSpPr>
          <p:nvPr/>
        </p:nvSpPr>
        <p:spPr bwMode="auto">
          <a:xfrm>
            <a:off x="98425" y="4887913"/>
            <a:ext cx="8455025" cy="83026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400" smtClean="0">
                <a:solidFill>
                  <a:srgbClr val="000000"/>
                </a:solidFill>
                <a:cs typeface="Arial" charset="0"/>
              </a:rPr>
              <a:t>Leipzig/Germany: 4 full time equivalent clinical pharmacists</a:t>
            </a:r>
            <a:br>
              <a:rPr lang="de-DE" altLang="de-DE" sz="2400" smtClean="0">
                <a:solidFill>
                  <a:srgbClr val="000000"/>
                </a:solidFill>
                <a:cs typeface="Arial" charset="0"/>
              </a:rPr>
            </a:br>
            <a:r>
              <a:rPr lang="de-DE" altLang="de-DE" sz="2400" smtClean="0">
                <a:solidFill>
                  <a:srgbClr val="000000"/>
                </a:solidFill>
                <a:cs typeface="Arial" charset="0"/>
              </a:rPr>
              <a:t>		        for 1450 beds</a:t>
            </a: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feil nach rechts 16"/>
          <p:cNvSpPr>
            <a:spLocks noChangeArrowheads="1"/>
          </p:cNvSpPr>
          <p:nvPr/>
        </p:nvSpPr>
        <p:spPr bwMode="auto">
          <a:xfrm rot="10800000">
            <a:off x="4318000" y="4221163"/>
            <a:ext cx="4508500" cy="1511300"/>
          </a:xfrm>
          <a:prstGeom prst="rightArrow">
            <a:avLst>
              <a:gd name="adj1" fmla="val 50000"/>
              <a:gd name="adj2" fmla="val 76874"/>
            </a:avLst>
          </a:prstGeom>
          <a:solidFill>
            <a:srgbClr val="008AC9"/>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anchor="ctr"/>
          <a:lstStyle/>
          <a:p>
            <a:pPr algn="ctr" fontAlgn="base">
              <a:spcBef>
                <a:spcPct val="0"/>
              </a:spcBef>
              <a:spcAft>
                <a:spcPct val="0"/>
              </a:spcAft>
              <a:defRPr/>
            </a:pPr>
            <a:endParaRPr lang="de-DE">
              <a:solidFill>
                <a:srgbClr val="FFFFFF"/>
              </a:solidFill>
              <a:cs typeface="Arial" charset="0"/>
            </a:endParaRPr>
          </a:p>
        </p:txBody>
      </p:sp>
      <p:sp>
        <p:nvSpPr>
          <p:cNvPr id="8195" name="Textfeld 1"/>
          <p:cNvSpPr txBox="1">
            <a:spLocks noChangeArrowheads="1"/>
          </p:cNvSpPr>
          <p:nvPr/>
        </p:nvSpPr>
        <p:spPr bwMode="auto">
          <a:xfrm>
            <a:off x="6516688" y="0"/>
            <a:ext cx="2627312" cy="1258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pic>
        <p:nvPicPr>
          <p:cNvPr id="8196" name="Picture 12"/>
          <p:cNvPicPr>
            <a:picLocks noChangeAspect="1" noChangeArrowheads="1"/>
          </p:cNvPicPr>
          <p:nvPr>
            <p:ph type="body" idx="1"/>
          </p:nvPr>
        </p:nvPicPr>
        <p:blipFill>
          <a:blip r:embed="rId3">
            <a:lum bright="30000"/>
            <a:extLst>
              <a:ext uri="{28A0092B-C50C-407E-A947-70E740481C1C}">
                <a14:useLocalDpi xmlns:a14="http://schemas.microsoft.com/office/drawing/2010/main" val="0"/>
              </a:ext>
            </a:extLst>
          </a:blip>
          <a:srcRect l="10408"/>
          <a:stretch>
            <a:fillRect/>
          </a:stretch>
        </p:blipFill>
        <p:spPr>
          <a:xfrm>
            <a:off x="0" y="2349500"/>
            <a:ext cx="4176713" cy="3605213"/>
          </a:xfrm>
          <a:noFill/>
        </p:spPr>
      </p:pic>
      <p:sp>
        <p:nvSpPr>
          <p:cNvPr id="22" name="Pfeil nach rechts 21"/>
          <p:cNvSpPr>
            <a:spLocks noChangeArrowheads="1"/>
          </p:cNvSpPr>
          <p:nvPr/>
        </p:nvSpPr>
        <p:spPr bwMode="auto">
          <a:xfrm rot="10800000">
            <a:off x="4310063" y="2479675"/>
            <a:ext cx="4506912" cy="1511300"/>
          </a:xfrm>
          <a:prstGeom prst="rightArrow">
            <a:avLst>
              <a:gd name="adj1" fmla="val 50000"/>
              <a:gd name="adj2" fmla="val 76874"/>
            </a:avLst>
          </a:prstGeom>
          <a:solidFill>
            <a:srgbClr val="008AC9"/>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anchor="ctr"/>
          <a:lstStyle/>
          <a:p>
            <a:pPr algn="ctr" fontAlgn="base">
              <a:spcBef>
                <a:spcPct val="0"/>
              </a:spcBef>
              <a:spcAft>
                <a:spcPct val="0"/>
              </a:spcAft>
              <a:defRPr/>
            </a:pPr>
            <a:endParaRPr lang="de-DE">
              <a:solidFill>
                <a:srgbClr val="FFFFFF"/>
              </a:solidFill>
              <a:cs typeface="Arial" charset="0"/>
            </a:endParaRPr>
          </a:p>
        </p:txBody>
      </p:sp>
      <p:sp>
        <p:nvSpPr>
          <p:cNvPr id="8198" name="Text Box 7"/>
          <p:cNvSpPr txBox="1">
            <a:spLocks noChangeArrowheads="1"/>
          </p:cNvSpPr>
          <p:nvPr/>
        </p:nvSpPr>
        <p:spPr bwMode="auto">
          <a:xfrm>
            <a:off x="179388" y="908050"/>
            <a:ext cx="184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b="1" smtClean="0">
                <a:solidFill>
                  <a:srgbClr val="000000"/>
                </a:solidFill>
                <a:cs typeface="Arial" charset="0"/>
              </a:rPr>
              <a:t/>
            </a:r>
            <a:br>
              <a:rPr lang="de-DE" altLang="de-DE" sz="2000" b="1" smtClean="0">
                <a:solidFill>
                  <a:srgbClr val="000000"/>
                </a:solidFill>
                <a:cs typeface="Arial" charset="0"/>
              </a:rPr>
            </a:br>
            <a:endParaRPr lang="de-DE" altLang="de-DE" sz="2000" b="1" smtClean="0">
              <a:solidFill>
                <a:srgbClr val="000000"/>
              </a:solidFill>
              <a:cs typeface="Arial" charset="0"/>
            </a:endParaRPr>
          </a:p>
        </p:txBody>
      </p:sp>
      <p:sp>
        <p:nvSpPr>
          <p:cNvPr id="8199" name="Text Box 10"/>
          <p:cNvSpPr txBox="1">
            <a:spLocks noChangeArrowheads="1"/>
          </p:cNvSpPr>
          <p:nvPr/>
        </p:nvSpPr>
        <p:spPr bwMode="auto">
          <a:xfrm>
            <a:off x="4481513" y="4525963"/>
            <a:ext cx="3741737"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mtClean="0">
                <a:solidFill>
                  <a:srgbClr val="FFFFFF"/>
                </a:solidFill>
                <a:cs typeface="Arial" charset="0"/>
              </a:rPr>
              <a:t>  </a:t>
            </a:r>
            <a:r>
              <a:rPr lang="de-DE" altLang="de-DE" sz="2300" smtClean="0">
                <a:solidFill>
                  <a:srgbClr val="FFFFFF"/>
                </a:solidFill>
                <a:cs typeface="Arial" charset="0"/>
              </a:rPr>
              <a:t>new: Service across the   </a:t>
            </a:r>
            <a:br>
              <a:rPr lang="de-DE" altLang="de-DE" sz="2300" smtClean="0">
                <a:solidFill>
                  <a:srgbClr val="FFFFFF"/>
                </a:solidFill>
                <a:cs typeface="Arial" charset="0"/>
              </a:rPr>
            </a:br>
            <a:r>
              <a:rPr lang="de-DE" altLang="de-DE" sz="2300" smtClean="0">
                <a:solidFill>
                  <a:srgbClr val="FFFFFF"/>
                </a:solidFill>
                <a:cs typeface="Arial" charset="0"/>
              </a:rPr>
              <a:t>           majority of wards</a:t>
            </a:r>
          </a:p>
        </p:txBody>
      </p:sp>
      <p:sp>
        <p:nvSpPr>
          <p:cNvPr id="8200" name="Rechteck 2"/>
          <p:cNvSpPr>
            <a:spLocks noChangeArrowheads="1"/>
          </p:cNvSpPr>
          <p:nvPr/>
        </p:nvSpPr>
        <p:spPr bwMode="auto">
          <a:xfrm>
            <a:off x="179388" y="1052513"/>
            <a:ext cx="8683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de-DE" altLang="de-DE" sz="2400" b="1" smtClean="0">
                <a:solidFill>
                  <a:srgbClr val="FF0000"/>
                </a:solidFill>
                <a:cs typeface="Arial" charset="0"/>
              </a:rPr>
              <a:t>                                      </a:t>
            </a:r>
          </a:p>
        </p:txBody>
      </p:sp>
      <p:sp>
        <p:nvSpPr>
          <p:cNvPr id="8201" name="Rechteck 10"/>
          <p:cNvSpPr>
            <a:spLocks noChangeArrowheads="1"/>
          </p:cNvSpPr>
          <p:nvPr/>
        </p:nvSpPr>
        <p:spPr bwMode="auto">
          <a:xfrm>
            <a:off x="93663" y="6021388"/>
            <a:ext cx="8683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de-DE" altLang="de-DE" sz="2400" b="1" smtClean="0">
                <a:solidFill>
                  <a:srgbClr val="FF0000"/>
                </a:solidFill>
                <a:cs typeface="Arial" charset="0"/>
              </a:rPr>
              <a:t>Aim: Improvement of the effectiveness                                      </a:t>
            </a:r>
          </a:p>
        </p:txBody>
      </p:sp>
      <p:sp>
        <p:nvSpPr>
          <p:cNvPr id="8202" name="Textfeld 2"/>
          <p:cNvSpPr txBox="1">
            <a:spLocks noChangeArrowheads="1"/>
          </p:cNvSpPr>
          <p:nvPr/>
        </p:nvSpPr>
        <p:spPr bwMode="auto">
          <a:xfrm>
            <a:off x="5357813" y="2822575"/>
            <a:ext cx="36004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300" smtClean="0">
                <a:solidFill>
                  <a:srgbClr val="FFFFFF"/>
                </a:solidFill>
                <a:cs typeface="Arial" charset="0"/>
              </a:rPr>
              <a:t>Prioritisation of hospital pharmacy activities</a:t>
            </a:r>
          </a:p>
        </p:txBody>
      </p:sp>
      <p:sp>
        <p:nvSpPr>
          <p:cNvPr id="8203" name="Text Box 15"/>
          <p:cNvSpPr txBox="1">
            <a:spLocks noChangeArrowheads="1"/>
          </p:cNvSpPr>
          <p:nvPr/>
        </p:nvSpPr>
        <p:spPr bwMode="auto">
          <a:xfrm>
            <a:off x="217488" y="1446213"/>
            <a:ext cx="8640762" cy="717550"/>
          </a:xfrm>
          <a:prstGeom prst="rect">
            <a:avLst/>
          </a:prstGeom>
          <a:noFill/>
          <a:ln w="15875">
            <a:solidFill>
              <a:srgbClr val="FF0000">
                <a:alpha val="90979"/>
              </a:srgbClr>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smtClean="0">
                <a:solidFill>
                  <a:srgbClr val="000000"/>
                </a:solidFill>
                <a:cs typeface="Arial" charset="0"/>
              </a:rPr>
              <a:t>EUROPEAN STATEMENT 1.3: Health systems have limited resources and</a:t>
            </a:r>
          </a:p>
          <a:p>
            <a:pPr fontAlgn="base">
              <a:spcBef>
                <a:spcPct val="0"/>
              </a:spcBef>
              <a:spcAft>
                <a:spcPct val="0"/>
              </a:spcAft>
            </a:pPr>
            <a:r>
              <a:rPr lang="de-DE" altLang="de-DE" sz="2000" smtClean="0">
                <a:solidFill>
                  <a:srgbClr val="000000"/>
                </a:solidFill>
                <a:cs typeface="Arial" charset="0"/>
              </a:rPr>
              <a:t>these should be used responsibly to optimise outcomes for patients.</a:t>
            </a:r>
          </a:p>
        </p:txBody>
      </p:sp>
      <p:graphicFrame>
        <p:nvGraphicFramePr>
          <p:cNvPr id="15" name="Diagramm 14"/>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llipse 36"/>
          <p:cNvSpPr>
            <a:spLocks noChangeArrowheads="1"/>
          </p:cNvSpPr>
          <p:nvPr/>
        </p:nvSpPr>
        <p:spPr bwMode="auto">
          <a:xfrm>
            <a:off x="928688" y="6143625"/>
            <a:ext cx="1714500" cy="500063"/>
          </a:xfrm>
          <a:prstGeom prst="ellipse">
            <a:avLst/>
          </a:prstGeom>
          <a:solidFill>
            <a:srgbClr val="007CBB">
              <a:alpha val="50195"/>
            </a:srgbClr>
          </a:solidFill>
          <a:ln w="19050" algn="ctr">
            <a:solidFill>
              <a:srgbClr val="008AC9"/>
            </a:solidFill>
            <a:round/>
            <a:headEnd/>
            <a:tailEnd type="triangl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fontAlgn="base">
              <a:spcBef>
                <a:spcPct val="0"/>
              </a:spcBef>
              <a:spcAft>
                <a:spcPct val="0"/>
              </a:spcAft>
            </a:pPr>
            <a:endParaRPr lang="de-DE" altLang="de-DE" sz="2000" smtClean="0">
              <a:solidFill>
                <a:srgbClr val="FFFFFF"/>
              </a:solidFill>
              <a:cs typeface="Arial" charset="0"/>
            </a:endParaRPr>
          </a:p>
        </p:txBody>
      </p:sp>
      <p:sp>
        <p:nvSpPr>
          <p:cNvPr id="9219" name="Textfeld 1"/>
          <p:cNvSpPr txBox="1">
            <a:spLocks noChangeArrowheads="1"/>
          </p:cNvSpPr>
          <p:nvPr/>
        </p:nvSpPr>
        <p:spPr bwMode="auto">
          <a:xfrm>
            <a:off x="6516688" y="0"/>
            <a:ext cx="2627312" cy="1258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pic>
        <p:nvPicPr>
          <p:cNvPr id="9220" name="Grafik 31"/>
          <p:cNvPicPr>
            <a:picLocks noChangeAspect="1"/>
          </p:cNvPicPr>
          <p:nvPr/>
        </p:nvPicPr>
        <p:blipFill>
          <a:blip r:embed="rId3">
            <a:lum bright="26000"/>
            <a:extLst>
              <a:ext uri="{28A0092B-C50C-407E-A947-70E740481C1C}">
                <a14:useLocalDpi xmlns:a14="http://schemas.microsoft.com/office/drawing/2010/main" val="0"/>
              </a:ext>
            </a:extLst>
          </a:blip>
          <a:srcRect/>
          <a:stretch>
            <a:fillRect/>
          </a:stretch>
        </p:blipFill>
        <p:spPr bwMode="auto">
          <a:xfrm>
            <a:off x="220663" y="1022350"/>
            <a:ext cx="8643937" cy="5757863"/>
          </a:xfrm>
          <a:prstGeom prst="rect">
            <a:avLst/>
          </a:prstGeom>
          <a:noFill/>
          <a:ln w="25400">
            <a:solidFill>
              <a:srgbClr val="31859C"/>
            </a:solidFill>
            <a:miter lim="800000"/>
            <a:headEnd/>
            <a:tailEnd/>
          </a:ln>
          <a:extLst>
            <a:ext uri="{909E8E84-426E-40DD-AFC4-6F175D3DCCD1}">
              <a14:hiddenFill xmlns:a14="http://schemas.microsoft.com/office/drawing/2010/main">
                <a:solidFill>
                  <a:srgbClr val="FFFFFF"/>
                </a:solidFill>
              </a14:hiddenFill>
            </a:ext>
          </a:extLst>
        </p:spPr>
      </p:pic>
      <p:pic>
        <p:nvPicPr>
          <p:cNvPr id="9221" name="Picture 2" descr="http://i41.twenga.com/wohnen/kuechensieb/abschuettsieb-siebfried-sieb-rot-tp_9148604575942748549f.jpg"/>
          <p:cNvPicPr>
            <a:picLocks noChangeAspect="1" noChangeArrowheads="1"/>
          </p:cNvPicPr>
          <p:nvPr/>
        </p:nvPicPr>
        <p:blipFill>
          <a:blip r:embed="rId4">
            <a:lum bright="40000"/>
            <a:extLst>
              <a:ext uri="{28A0092B-C50C-407E-A947-70E740481C1C}">
                <a14:useLocalDpi xmlns:a14="http://schemas.microsoft.com/office/drawing/2010/main" val="0"/>
              </a:ext>
            </a:extLst>
          </a:blip>
          <a:srcRect/>
          <a:stretch>
            <a:fillRect/>
          </a:stretch>
        </p:blipFill>
        <p:spPr bwMode="auto">
          <a:xfrm>
            <a:off x="357188" y="3857625"/>
            <a:ext cx="321468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Regelmäßiges Fünfeck 34"/>
          <p:cNvSpPr>
            <a:spLocks noChangeArrowheads="1"/>
          </p:cNvSpPr>
          <p:nvPr/>
        </p:nvSpPr>
        <p:spPr bwMode="auto">
          <a:xfrm rot="10800000">
            <a:off x="285750" y="1214438"/>
            <a:ext cx="3500438" cy="3214687"/>
          </a:xfrm>
          <a:prstGeom prst="pentagon">
            <a:avLst/>
          </a:prstGeom>
          <a:solidFill>
            <a:srgbClr val="31859C">
              <a:alpha val="47842"/>
            </a:srgbClr>
          </a:solidFill>
          <a:ln>
            <a:noFill/>
          </a:ln>
          <a:effectLst/>
          <a:extLst>
            <a:ext uri="{91240B29-F687-4F45-9708-019B960494DF}">
              <a14:hiddenLine xmlns:a14="http://schemas.microsoft.com/office/drawing/2010/main" w="19050" algn="ctr">
                <a:solidFill>
                  <a:srgbClr val="000000"/>
                </a:solidFill>
                <a:round/>
                <a:headEnd/>
                <a:tailEnd type="triangl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fontAlgn="base">
              <a:spcBef>
                <a:spcPct val="0"/>
              </a:spcBef>
              <a:spcAft>
                <a:spcPct val="0"/>
              </a:spcAft>
            </a:pPr>
            <a:endParaRPr lang="de-DE" altLang="de-DE" sz="2000" smtClean="0">
              <a:solidFill>
                <a:srgbClr val="FFFFFF"/>
              </a:solidFill>
              <a:cs typeface="Arial" charset="0"/>
            </a:endParaRPr>
          </a:p>
        </p:txBody>
      </p:sp>
      <p:sp>
        <p:nvSpPr>
          <p:cNvPr id="9223" name="Text Box 7"/>
          <p:cNvSpPr txBox="1">
            <a:spLocks noChangeArrowheads="1"/>
          </p:cNvSpPr>
          <p:nvPr/>
        </p:nvSpPr>
        <p:spPr bwMode="auto">
          <a:xfrm>
            <a:off x="179388" y="908050"/>
            <a:ext cx="184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b="1" smtClean="0">
                <a:solidFill>
                  <a:srgbClr val="000000"/>
                </a:solidFill>
                <a:cs typeface="Arial" charset="0"/>
              </a:rPr>
              <a:t/>
            </a:r>
            <a:br>
              <a:rPr lang="de-DE" altLang="de-DE" sz="2000" b="1" smtClean="0">
                <a:solidFill>
                  <a:srgbClr val="000000"/>
                </a:solidFill>
                <a:cs typeface="Arial" charset="0"/>
              </a:rPr>
            </a:br>
            <a:endParaRPr lang="de-DE" altLang="de-DE" sz="2000" b="1" smtClean="0">
              <a:solidFill>
                <a:srgbClr val="000000"/>
              </a:solidFill>
              <a:cs typeface="Arial" charset="0"/>
            </a:endParaRPr>
          </a:p>
        </p:txBody>
      </p:sp>
      <p:sp>
        <p:nvSpPr>
          <p:cNvPr id="9224" name="Rechteck 2"/>
          <p:cNvSpPr>
            <a:spLocks noChangeArrowheads="1"/>
          </p:cNvSpPr>
          <p:nvPr/>
        </p:nvSpPr>
        <p:spPr bwMode="auto">
          <a:xfrm>
            <a:off x="179388" y="1052513"/>
            <a:ext cx="8683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de-DE" altLang="de-DE" sz="2400" b="1" smtClean="0">
                <a:solidFill>
                  <a:srgbClr val="FF0000"/>
                </a:solidFill>
                <a:cs typeface="Arial" charset="0"/>
              </a:rPr>
              <a:t>                                      </a:t>
            </a:r>
          </a:p>
        </p:txBody>
      </p:sp>
      <p:sp>
        <p:nvSpPr>
          <p:cNvPr id="9225" name="Text Box 15"/>
          <p:cNvSpPr txBox="1">
            <a:spLocks noChangeArrowheads="1"/>
          </p:cNvSpPr>
          <p:nvPr/>
        </p:nvSpPr>
        <p:spPr bwMode="auto">
          <a:xfrm>
            <a:off x="4500563" y="3068638"/>
            <a:ext cx="44640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50000"/>
              </a:spcBef>
              <a:spcAft>
                <a:spcPct val="0"/>
              </a:spcAft>
            </a:pPr>
            <a:endParaRPr lang="de-DE" altLang="de-DE" sz="2000" smtClean="0">
              <a:solidFill>
                <a:srgbClr val="FFFFFF"/>
              </a:solidFill>
              <a:cs typeface="Arial" charset="0"/>
            </a:endParaRPr>
          </a:p>
        </p:txBody>
      </p:sp>
      <p:sp>
        <p:nvSpPr>
          <p:cNvPr id="9226" name="Text Box 19"/>
          <p:cNvSpPr txBox="1">
            <a:spLocks noChangeArrowheads="1"/>
          </p:cNvSpPr>
          <p:nvPr/>
        </p:nvSpPr>
        <p:spPr bwMode="auto">
          <a:xfrm>
            <a:off x="1025525" y="6215063"/>
            <a:ext cx="1962150" cy="461962"/>
          </a:xfrm>
          <a:prstGeom prst="rect">
            <a:avLst/>
          </a:prstGeom>
          <a:solidFill>
            <a:srgbClr val="007CBB">
              <a:alpha val="50195"/>
            </a:srgbClr>
          </a:solidFill>
          <a:ln w="25400">
            <a:solidFill>
              <a:srgbClr val="31859C"/>
            </a:solidFill>
            <a:miter lim="800000"/>
            <a:headEnd/>
            <a:tailEnd/>
          </a:ln>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400" b="1" smtClean="0">
                <a:solidFill>
                  <a:srgbClr val="C00000"/>
                </a:solidFill>
                <a:cs typeface="Arial" charset="0"/>
              </a:rPr>
              <a:t> Laboratory </a:t>
            </a:r>
          </a:p>
        </p:txBody>
      </p:sp>
      <p:sp>
        <p:nvSpPr>
          <p:cNvPr id="9227" name="Text Box 21"/>
          <p:cNvSpPr txBox="1">
            <a:spLocks noChangeArrowheads="1"/>
          </p:cNvSpPr>
          <p:nvPr/>
        </p:nvSpPr>
        <p:spPr bwMode="auto">
          <a:xfrm>
            <a:off x="1214438" y="5429250"/>
            <a:ext cx="1643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b="1" smtClean="0">
                <a:solidFill>
                  <a:srgbClr val="000000"/>
                </a:solidFill>
                <a:cs typeface="Arial" charset="0"/>
              </a:rPr>
              <a:t>daily Email</a:t>
            </a:r>
          </a:p>
        </p:txBody>
      </p:sp>
      <p:sp>
        <p:nvSpPr>
          <p:cNvPr id="9228" name="Text Box 24"/>
          <p:cNvSpPr txBox="1">
            <a:spLocks noChangeArrowheads="1"/>
          </p:cNvSpPr>
          <p:nvPr/>
        </p:nvSpPr>
        <p:spPr bwMode="auto">
          <a:xfrm>
            <a:off x="3605213" y="4532313"/>
            <a:ext cx="2517775" cy="1322387"/>
          </a:xfrm>
          <a:prstGeom prst="rect">
            <a:avLst/>
          </a:prstGeom>
          <a:solidFill>
            <a:srgbClr val="31859C">
              <a:alpha val="50195"/>
            </a:srgbClr>
          </a:solidFill>
          <a:ln w="25400">
            <a:solidFill>
              <a:srgbClr val="31859C"/>
            </a:solidFill>
            <a:miter lim="800000"/>
            <a:headEnd/>
            <a:tailEnd/>
          </a:ln>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50000"/>
              </a:spcBef>
              <a:spcAft>
                <a:spcPct val="0"/>
              </a:spcAft>
            </a:pPr>
            <a:r>
              <a:rPr lang="de-DE" altLang="de-DE" sz="2000" b="1" smtClean="0">
                <a:solidFill>
                  <a:srgbClr val="000000"/>
                </a:solidFill>
                <a:cs typeface="Arial" charset="0"/>
              </a:rPr>
              <a:t>prescription review</a:t>
            </a:r>
          </a:p>
          <a:p>
            <a:pPr fontAlgn="base">
              <a:spcBef>
                <a:spcPct val="50000"/>
              </a:spcBef>
              <a:spcAft>
                <a:spcPct val="0"/>
              </a:spcAft>
            </a:pPr>
            <a:r>
              <a:rPr lang="de-DE" altLang="de-DE" sz="2000" b="1" smtClean="0">
                <a:solidFill>
                  <a:srgbClr val="000000"/>
                </a:solidFill>
                <a:cs typeface="Arial" charset="0"/>
              </a:rPr>
              <a:t>twice weekly </a:t>
            </a:r>
          </a:p>
          <a:p>
            <a:pPr fontAlgn="base">
              <a:spcBef>
                <a:spcPct val="50000"/>
              </a:spcBef>
              <a:spcAft>
                <a:spcPct val="0"/>
              </a:spcAft>
            </a:pPr>
            <a:r>
              <a:rPr lang="de-DE" altLang="de-DE" sz="2000" b="1" smtClean="0">
                <a:solidFill>
                  <a:srgbClr val="000000"/>
                </a:solidFill>
                <a:cs typeface="Arial" charset="0"/>
              </a:rPr>
              <a:t>selected wards</a:t>
            </a:r>
          </a:p>
        </p:txBody>
      </p:sp>
      <p:sp>
        <p:nvSpPr>
          <p:cNvPr id="4" name="Textfeld 3"/>
          <p:cNvSpPr txBox="1"/>
          <p:nvPr/>
        </p:nvSpPr>
        <p:spPr>
          <a:xfrm>
            <a:off x="1714500" y="3571875"/>
            <a:ext cx="979488" cy="369888"/>
          </a:xfrm>
          <a:prstGeom prst="rect">
            <a:avLst/>
          </a:prstGeom>
          <a:noFill/>
        </p:spPr>
        <p:txBody>
          <a:bodyPr wrap="none">
            <a:spAutoFit/>
          </a:bodyPr>
          <a:lstStyle/>
          <a:p>
            <a:pPr>
              <a:defRPr/>
            </a:pPr>
            <a:r>
              <a:rPr lang="de-DE" kern="0" dirty="0" err="1">
                <a:solidFill>
                  <a:sysClr val="windowText" lastClr="000000"/>
                </a:solidFill>
                <a:cs typeface="Arial" charset="0"/>
              </a:rPr>
              <a:t>Urology</a:t>
            </a:r>
            <a:endParaRPr lang="de-DE" kern="0" dirty="0">
              <a:solidFill>
                <a:sysClr val="windowText" lastClr="000000"/>
              </a:solidFill>
              <a:cs typeface="Arial" charset="0"/>
            </a:endParaRPr>
          </a:p>
        </p:txBody>
      </p:sp>
      <p:sp>
        <p:nvSpPr>
          <p:cNvPr id="25" name="Textfeld 24"/>
          <p:cNvSpPr txBox="1"/>
          <p:nvPr/>
        </p:nvSpPr>
        <p:spPr>
          <a:xfrm>
            <a:off x="714375" y="2286000"/>
            <a:ext cx="1492250" cy="369888"/>
          </a:xfrm>
          <a:prstGeom prst="rect">
            <a:avLst/>
          </a:prstGeom>
          <a:noFill/>
        </p:spPr>
        <p:txBody>
          <a:bodyPr wrap="none">
            <a:spAutoFit/>
          </a:bodyPr>
          <a:lstStyle/>
          <a:p>
            <a:pPr>
              <a:defRPr/>
            </a:pPr>
            <a:r>
              <a:rPr lang="de-DE" kern="0" dirty="0" err="1">
                <a:solidFill>
                  <a:sysClr val="windowText" lastClr="000000"/>
                </a:solidFill>
                <a:cs typeface="Arial" charset="0"/>
              </a:rPr>
              <a:t>Dermatology</a:t>
            </a:r>
            <a:endParaRPr lang="de-DE" kern="0" dirty="0">
              <a:solidFill>
                <a:sysClr val="windowText" lastClr="000000"/>
              </a:solidFill>
              <a:cs typeface="Arial" charset="0"/>
            </a:endParaRPr>
          </a:p>
        </p:txBody>
      </p:sp>
      <p:sp>
        <p:nvSpPr>
          <p:cNvPr id="26" name="Textfeld 25"/>
          <p:cNvSpPr txBox="1"/>
          <p:nvPr/>
        </p:nvSpPr>
        <p:spPr>
          <a:xfrm>
            <a:off x="928688" y="1285875"/>
            <a:ext cx="2108200" cy="369888"/>
          </a:xfrm>
          <a:prstGeom prst="rect">
            <a:avLst/>
          </a:prstGeom>
          <a:noFill/>
        </p:spPr>
        <p:txBody>
          <a:bodyPr wrap="none">
            <a:spAutoFit/>
          </a:bodyPr>
          <a:lstStyle/>
          <a:p>
            <a:pPr>
              <a:defRPr/>
            </a:pPr>
            <a:r>
              <a:rPr lang="de-DE" kern="0" dirty="0">
                <a:solidFill>
                  <a:sysClr val="windowText" lastClr="000000"/>
                </a:solidFill>
                <a:cs typeface="Arial" charset="0"/>
              </a:rPr>
              <a:t>Transplant </a:t>
            </a:r>
            <a:r>
              <a:rPr lang="de-DE" kern="0" dirty="0" err="1">
                <a:solidFill>
                  <a:sysClr val="windowText" lastClr="000000"/>
                </a:solidFill>
                <a:cs typeface="Arial" charset="0"/>
              </a:rPr>
              <a:t>surgery</a:t>
            </a:r>
            <a:endParaRPr lang="de-DE" kern="0" dirty="0">
              <a:solidFill>
                <a:sysClr val="windowText" lastClr="000000"/>
              </a:solidFill>
              <a:cs typeface="Arial" charset="0"/>
            </a:endParaRPr>
          </a:p>
        </p:txBody>
      </p:sp>
      <p:sp>
        <p:nvSpPr>
          <p:cNvPr id="27" name="Textfeld 26"/>
          <p:cNvSpPr txBox="1"/>
          <p:nvPr/>
        </p:nvSpPr>
        <p:spPr>
          <a:xfrm>
            <a:off x="785813" y="3214688"/>
            <a:ext cx="1236662" cy="369887"/>
          </a:xfrm>
          <a:prstGeom prst="rect">
            <a:avLst/>
          </a:prstGeom>
          <a:noFill/>
        </p:spPr>
        <p:txBody>
          <a:bodyPr wrap="none">
            <a:spAutoFit/>
          </a:bodyPr>
          <a:lstStyle/>
          <a:p>
            <a:pPr>
              <a:defRPr/>
            </a:pPr>
            <a:r>
              <a:rPr lang="de-DE" kern="0" dirty="0" err="1">
                <a:solidFill>
                  <a:sysClr val="windowText" lastClr="000000"/>
                </a:solidFill>
                <a:cs typeface="Arial" charset="0"/>
              </a:rPr>
              <a:t>Neurology</a:t>
            </a:r>
            <a:endParaRPr lang="de-DE" kern="0" dirty="0">
              <a:solidFill>
                <a:sysClr val="windowText" lastClr="000000"/>
              </a:solidFill>
              <a:cs typeface="Arial" charset="0"/>
            </a:endParaRPr>
          </a:p>
        </p:txBody>
      </p:sp>
      <p:sp>
        <p:nvSpPr>
          <p:cNvPr id="28" name="Textfeld 27"/>
          <p:cNvSpPr txBox="1"/>
          <p:nvPr/>
        </p:nvSpPr>
        <p:spPr>
          <a:xfrm>
            <a:off x="428625" y="2786063"/>
            <a:ext cx="2159000" cy="369887"/>
          </a:xfrm>
          <a:prstGeom prst="rect">
            <a:avLst/>
          </a:prstGeom>
          <a:noFill/>
        </p:spPr>
        <p:txBody>
          <a:bodyPr wrap="none">
            <a:spAutoFit/>
          </a:bodyPr>
          <a:lstStyle/>
          <a:p>
            <a:pPr>
              <a:defRPr/>
            </a:pPr>
            <a:r>
              <a:rPr lang="de-DE" kern="0" dirty="0" err="1">
                <a:solidFill>
                  <a:sysClr val="windowText" lastClr="000000"/>
                </a:solidFill>
                <a:cs typeface="Arial" charset="0"/>
              </a:rPr>
              <a:t>Ear</a:t>
            </a:r>
            <a:r>
              <a:rPr lang="de-DE" kern="0" dirty="0">
                <a:solidFill>
                  <a:sysClr val="windowText" lastClr="000000"/>
                </a:solidFill>
                <a:cs typeface="Arial" charset="0"/>
              </a:rPr>
              <a:t>, </a:t>
            </a:r>
            <a:r>
              <a:rPr lang="de-DE" kern="0" dirty="0" err="1">
                <a:solidFill>
                  <a:sysClr val="windowText" lastClr="000000"/>
                </a:solidFill>
                <a:cs typeface="Arial" charset="0"/>
              </a:rPr>
              <a:t>Nose</a:t>
            </a:r>
            <a:r>
              <a:rPr lang="de-DE" kern="0" dirty="0">
                <a:solidFill>
                  <a:sysClr val="windowText" lastClr="000000"/>
                </a:solidFill>
                <a:cs typeface="Arial" charset="0"/>
              </a:rPr>
              <a:t> &amp; </a:t>
            </a:r>
            <a:r>
              <a:rPr lang="de-DE" kern="0" dirty="0" err="1">
                <a:solidFill>
                  <a:sysClr val="windowText" lastClr="000000"/>
                </a:solidFill>
                <a:cs typeface="Arial" charset="0"/>
              </a:rPr>
              <a:t>Throat</a:t>
            </a:r>
            <a:endParaRPr lang="de-DE" kern="0" dirty="0">
              <a:solidFill>
                <a:sysClr val="windowText" lastClr="000000"/>
              </a:solidFill>
              <a:cs typeface="Arial" charset="0"/>
            </a:endParaRPr>
          </a:p>
        </p:txBody>
      </p:sp>
      <p:sp>
        <p:nvSpPr>
          <p:cNvPr id="29" name="Textfeld 28"/>
          <p:cNvSpPr txBox="1"/>
          <p:nvPr/>
        </p:nvSpPr>
        <p:spPr>
          <a:xfrm>
            <a:off x="2428875" y="2428875"/>
            <a:ext cx="1211263" cy="369888"/>
          </a:xfrm>
          <a:prstGeom prst="rect">
            <a:avLst/>
          </a:prstGeom>
          <a:noFill/>
        </p:spPr>
        <p:txBody>
          <a:bodyPr wrap="none">
            <a:spAutoFit/>
          </a:bodyPr>
          <a:lstStyle/>
          <a:p>
            <a:pPr>
              <a:defRPr/>
            </a:pPr>
            <a:r>
              <a:rPr lang="de-DE" kern="0" dirty="0" err="1">
                <a:solidFill>
                  <a:sysClr val="windowText" lastClr="000000"/>
                </a:solidFill>
                <a:cs typeface="Arial" charset="0"/>
              </a:rPr>
              <a:t>Radiology</a:t>
            </a:r>
            <a:endParaRPr lang="de-DE" kern="0" dirty="0">
              <a:solidFill>
                <a:sysClr val="windowText" lastClr="000000"/>
              </a:solidFill>
              <a:cs typeface="Arial" charset="0"/>
            </a:endParaRPr>
          </a:p>
        </p:txBody>
      </p:sp>
      <p:sp>
        <p:nvSpPr>
          <p:cNvPr id="30" name="Textfeld 29"/>
          <p:cNvSpPr txBox="1"/>
          <p:nvPr/>
        </p:nvSpPr>
        <p:spPr>
          <a:xfrm>
            <a:off x="1857375" y="2000250"/>
            <a:ext cx="1557338" cy="369888"/>
          </a:xfrm>
          <a:prstGeom prst="rect">
            <a:avLst/>
          </a:prstGeom>
          <a:noFill/>
        </p:spPr>
        <p:txBody>
          <a:bodyPr wrap="none">
            <a:spAutoFit/>
          </a:bodyPr>
          <a:lstStyle/>
          <a:p>
            <a:pPr>
              <a:defRPr/>
            </a:pPr>
            <a:r>
              <a:rPr lang="de-DE" kern="0" dirty="0" err="1">
                <a:solidFill>
                  <a:sysClr val="windowText" lastClr="000000"/>
                </a:solidFill>
                <a:cs typeface="Arial" charset="0"/>
              </a:rPr>
              <a:t>Orthopaedics</a:t>
            </a:r>
            <a:endParaRPr lang="de-DE" kern="0" dirty="0">
              <a:solidFill>
                <a:sysClr val="windowText" lastClr="000000"/>
              </a:solidFill>
              <a:cs typeface="Arial" charset="0"/>
            </a:endParaRPr>
          </a:p>
        </p:txBody>
      </p:sp>
      <p:sp>
        <p:nvSpPr>
          <p:cNvPr id="9236" name="Text Box 20"/>
          <p:cNvSpPr txBox="1">
            <a:spLocks noChangeArrowheads="1"/>
          </p:cNvSpPr>
          <p:nvPr/>
        </p:nvSpPr>
        <p:spPr bwMode="auto">
          <a:xfrm>
            <a:off x="5143500" y="6215063"/>
            <a:ext cx="3000375" cy="461962"/>
          </a:xfrm>
          <a:prstGeom prst="rect">
            <a:avLst/>
          </a:prstGeom>
          <a:solidFill>
            <a:srgbClr val="007CBB">
              <a:alpha val="50195"/>
            </a:srgbClr>
          </a:solidFill>
          <a:ln w="25400">
            <a:solidFill>
              <a:srgbClr val="31859C"/>
            </a:solidFill>
            <a:miter lim="800000"/>
            <a:headEnd/>
            <a:tailEnd/>
          </a:ln>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b="1" smtClean="0">
                <a:solidFill>
                  <a:srgbClr val="000000"/>
                </a:solidFill>
                <a:cs typeface="Arial" charset="0"/>
              </a:rPr>
              <a:t>  </a:t>
            </a:r>
            <a:r>
              <a:rPr lang="de-DE" altLang="de-DE" sz="2400" b="1" smtClean="0">
                <a:solidFill>
                  <a:srgbClr val="C00000"/>
                </a:solidFill>
                <a:cs typeface="Arial" charset="0"/>
              </a:rPr>
              <a:t>Renal pharmacist</a:t>
            </a:r>
          </a:p>
        </p:txBody>
      </p:sp>
      <p:sp>
        <p:nvSpPr>
          <p:cNvPr id="2" name="Textfeld 1"/>
          <p:cNvSpPr txBox="1"/>
          <p:nvPr/>
        </p:nvSpPr>
        <p:spPr>
          <a:xfrm>
            <a:off x="714375" y="1714500"/>
            <a:ext cx="1531938" cy="369888"/>
          </a:xfrm>
          <a:prstGeom prst="rect">
            <a:avLst/>
          </a:prstGeom>
          <a:noFill/>
        </p:spPr>
        <p:txBody>
          <a:bodyPr wrap="none">
            <a:spAutoFit/>
          </a:bodyPr>
          <a:lstStyle/>
          <a:p>
            <a:pPr>
              <a:defRPr/>
            </a:pPr>
            <a:r>
              <a:rPr lang="de-DE" kern="0" dirty="0" err="1">
                <a:solidFill>
                  <a:sysClr val="windowText" lastClr="000000"/>
                </a:solidFill>
                <a:cs typeface="Arial" charset="0"/>
              </a:rPr>
              <a:t>Gynaecology</a:t>
            </a:r>
            <a:endParaRPr lang="de-DE" kern="0" dirty="0">
              <a:solidFill>
                <a:sysClr val="windowText" lastClr="000000"/>
              </a:solidFill>
              <a:cs typeface="Arial" charset="0"/>
            </a:endParaRPr>
          </a:p>
        </p:txBody>
      </p:sp>
      <p:sp>
        <p:nvSpPr>
          <p:cNvPr id="3" name="Textfeld 2"/>
          <p:cNvSpPr txBox="1"/>
          <p:nvPr/>
        </p:nvSpPr>
        <p:spPr>
          <a:xfrm>
            <a:off x="2143125" y="3143250"/>
            <a:ext cx="1214438" cy="368300"/>
          </a:xfrm>
          <a:prstGeom prst="rect">
            <a:avLst/>
          </a:prstGeom>
          <a:noFill/>
        </p:spPr>
        <p:txBody>
          <a:bodyPr>
            <a:spAutoFit/>
          </a:bodyPr>
          <a:lstStyle/>
          <a:p>
            <a:pPr>
              <a:defRPr/>
            </a:pPr>
            <a:r>
              <a:rPr lang="de-DE" kern="0" dirty="0" err="1">
                <a:solidFill>
                  <a:sysClr val="windowText" lastClr="000000"/>
                </a:solidFill>
                <a:cs typeface="Arial" charset="0"/>
              </a:rPr>
              <a:t>Angiology</a:t>
            </a:r>
            <a:endParaRPr lang="de-DE" kern="0" dirty="0">
              <a:solidFill>
                <a:sysClr val="windowText" lastClr="000000"/>
              </a:solidFill>
              <a:cs typeface="Arial" charset="0"/>
            </a:endParaRPr>
          </a:p>
        </p:txBody>
      </p:sp>
      <p:pic>
        <p:nvPicPr>
          <p:cNvPr id="9239" name="Picture 2" descr="C:\Users\Scharleman\AppData\Local\Microsoft\Windows\Temporary Internet Files\Content.IE5\4X3CZ6V3\idee[1].png"/>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25" y="5072063"/>
            <a:ext cx="777875" cy="96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0" name="Textfeld 30"/>
          <p:cNvSpPr txBox="1">
            <a:spLocks noChangeArrowheads="1"/>
          </p:cNvSpPr>
          <p:nvPr/>
        </p:nvSpPr>
        <p:spPr bwMode="auto">
          <a:xfrm>
            <a:off x="795338" y="4233863"/>
            <a:ext cx="2643187"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700" b="1" smtClean="0">
                <a:solidFill>
                  <a:srgbClr val="000000"/>
                </a:solidFill>
                <a:cs typeface="Arial" charset="0"/>
              </a:rPr>
              <a:t>Glomerular Filtration   </a:t>
            </a:r>
          </a:p>
          <a:p>
            <a:pPr fontAlgn="base">
              <a:spcBef>
                <a:spcPct val="0"/>
              </a:spcBef>
              <a:spcAft>
                <a:spcPct val="0"/>
              </a:spcAft>
            </a:pPr>
            <a:r>
              <a:rPr lang="de-DE" altLang="de-DE" sz="1700" b="1" smtClean="0">
                <a:solidFill>
                  <a:srgbClr val="000000"/>
                </a:solidFill>
                <a:cs typeface="Arial" charset="0"/>
              </a:rPr>
              <a:t>     Rate &lt;30 ml/min</a:t>
            </a:r>
          </a:p>
        </p:txBody>
      </p:sp>
      <p:sp>
        <p:nvSpPr>
          <p:cNvPr id="9241" name="Textfeld 35"/>
          <p:cNvSpPr txBox="1">
            <a:spLocks noChangeArrowheads="1"/>
          </p:cNvSpPr>
          <p:nvPr/>
        </p:nvSpPr>
        <p:spPr bwMode="auto">
          <a:xfrm>
            <a:off x="1785938" y="3786188"/>
            <a:ext cx="571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smtClean="0">
                <a:solidFill>
                  <a:srgbClr val="000000"/>
                </a:solidFill>
                <a:cs typeface="Arial" charset="0"/>
              </a:rPr>
              <a:t>...</a:t>
            </a:r>
          </a:p>
        </p:txBody>
      </p:sp>
      <p:graphicFrame>
        <p:nvGraphicFramePr>
          <p:cNvPr id="32" name="Diagramm 31"/>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9243" name="Picture 12" descr="Y:\APO\Apotheke-intern\Archiv\Klinische_Pharmazie\Renal Pharmacist\Dokumentation\Konsilschein_final_Druckpdf.jpg"/>
          <p:cNvPicPr>
            <a:picLocks noChangeAspect="1" noChangeArrowheads="1"/>
          </p:cNvPicPr>
          <p:nvPr/>
        </p:nvPicPr>
        <p:blipFill>
          <a:blip r:embed="rId11">
            <a:extLst>
              <a:ext uri="{28A0092B-C50C-407E-A947-70E740481C1C}">
                <a14:useLocalDpi xmlns:a14="http://schemas.microsoft.com/office/drawing/2010/main" val="0"/>
              </a:ext>
            </a:extLst>
          </a:blip>
          <a:srcRect b="9203"/>
          <a:stretch>
            <a:fillRect/>
          </a:stretch>
        </p:blipFill>
        <p:spPr bwMode="auto">
          <a:xfrm>
            <a:off x="6140450" y="1023938"/>
            <a:ext cx="2725738" cy="3500437"/>
          </a:xfrm>
          <a:prstGeom prst="rect">
            <a:avLst/>
          </a:prstGeom>
          <a:noFill/>
          <a:ln w="25400">
            <a:solidFill>
              <a:srgbClr val="31859C"/>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feld 1"/>
          <p:cNvSpPr txBox="1">
            <a:spLocks noChangeArrowheads="1"/>
          </p:cNvSpPr>
          <p:nvPr/>
        </p:nvSpPr>
        <p:spPr bwMode="auto">
          <a:xfrm>
            <a:off x="6516688" y="0"/>
            <a:ext cx="2627312" cy="1258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sp>
        <p:nvSpPr>
          <p:cNvPr id="10243" name="Text Box 7"/>
          <p:cNvSpPr txBox="1">
            <a:spLocks noChangeArrowheads="1"/>
          </p:cNvSpPr>
          <p:nvPr/>
        </p:nvSpPr>
        <p:spPr bwMode="auto">
          <a:xfrm>
            <a:off x="179388" y="908050"/>
            <a:ext cx="184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b="1" smtClean="0">
                <a:solidFill>
                  <a:srgbClr val="000000"/>
                </a:solidFill>
                <a:cs typeface="Arial" charset="0"/>
              </a:rPr>
              <a:t/>
            </a:r>
            <a:br>
              <a:rPr lang="de-DE" altLang="de-DE" sz="2000" b="1" smtClean="0">
                <a:solidFill>
                  <a:srgbClr val="000000"/>
                </a:solidFill>
                <a:cs typeface="Arial" charset="0"/>
              </a:rPr>
            </a:br>
            <a:endParaRPr lang="de-DE" altLang="de-DE" sz="2000" b="1" smtClean="0">
              <a:solidFill>
                <a:srgbClr val="000000"/>
              </a:solidFill>
              <a:cs typeface="Arial" charset="0"/>
            </a:endParaRPr>
          </a:p>
        </p:txBody>
      </p:sp>
      <p:sp>
        <p:nvSpPr>
          <p:cNvPr id="10244" name="Rechteck 2"/>
          <p:cNvSpPr>
            <a:spLocks noChangeArrowheads="1"/>
          </p:cNvSpPr>
          <p:nvPr/>
        </p:nvSpPr>
        <p:spPr bwMode="auto">
          <a:xfrm>
            <a:off x="179388" y="1052513"/>
            <a:ext cx="8683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de-DE" altLang="de-DE" sz="2400" b="1" smtClean="0">
                <a:solidFill>
                  <a:srgbClr val="FF0000"/>
                </a:solidFill>
                <a:cs typeface="Arial" charset="0"/>
              </a:rPr>
              <a:t>                                      </a:t>
            </a:r>
          </a:p>
        </p:txBody>
      </p:sp>
      <p:sp>
        <p:nvSpPr>
          <p:cNvPr id="10245" name="Text Box 15"/>
          <p:cNvSpPr txBox="1">
            <a:spLocks noChangeArrowheads="1"/>
          </p:cNvSpPr>
          <p:nvPr/>
        </p:nvSpPr>
        <p:spPr bwMode="auto">
          <a:xfrm>
            <a:off x="4500563" y="3068638"/>
            <a:ext cx="4464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50000"/>
              </a:spcBef>
              <a:spcAft>
                <a:spcPct val="0"/>
              </a:spcAft>
            </a:pPr>
            <a:endParaRPr lang="de-DE" altLang="de-DE" sz="2000" smtClean="0">
              <a:solidFill>
                <a:srgbClr val="FFFFFF"/>
              </a:solidFill>
              <a:cs typeface="Arial" charset="0"/>
            </a:endParaRPr>
          </a:p>
        </p:txBody>
      </p:sp>
      <p:sp>
        <p:nvSpPr>
          <p:cNvPr id="10246" name="Textfeld 1"/>
          <p:cNvSpPr txBox="1">
            <a:spLocks noChangeArrowheads="1"/>
          </p:cNvSpPr>
          <p:nvPr/>
        </p:nvSpPr>
        <p:spPr bwMode="auto">
          <a:xfrm>
            <a:off x="123825" y="5373688"/>
            <a:ext cx="9042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400" b="1" smtClean="0">
                <a:solidFill>
                  <a:srgbClr val="FF0000"/>
                </a:solidFill>
                <a:cs typeface="Arial" charset="0"/>
              </a:rPr>
              <a:t>Critical renal insufficient patients are patients with</a:t>
            </a:r>
            <a:br>
              <a:rPr lang="de-DE" altLang="de-DE" sz="2400" b="1" smtClean="0">
                <a:solidFill>
                  <a:srgbClr val="FF0000"/>
                </a:solidFill>
                <a:cs typeface="Arial" charset="0"/>
              </a:rPr>
            </a:br>
            <a:r>
              <a:rPr lang="de-DE" altLang="de-DE" sz="2400" b="1" smtClean="0">
                <a:solidFill>
                  <a:srgbClr val="FF0000"/>
                </a:solidFill>
                <a:cs typeface="Arial" charset="0"/>
              </a:rPr>
              <a:t>polypharmacy and a high risk for medication errors</a:t>
            </a:r>
          </a:p>
        </p:txBody>
      </p:sp>
      <p:graphicFrame>
        <p:nvGraphicFramePr>
          <p:cNvPr id="10276" name="Group 36"/>
          <p:cNvGraphicFramePr>
            <a:graphicFrameLocks noGrp="1"/>
          </p:cNvGraphicFramePr>
          <p:nvPr/>
        </p:nvGraphicFramePr>
        <p:xfrm>
          <a:off x="238125" y="1563688"/>
          <a:ext cx="8424863" cy="3681413"/>
        </p:xfrm>
        <a:graphic>
          <a:graphicData uri="http://schemas.openxmlformats.org/drawingml/2006/table">
            <a:tbl>
              <a:tblPr/>
              <a:tblGrid>
                <a:gridCol w="3168650"/>
                <a:gridCol w="2663825"/>
                <a:gridCol w="2592388"/>
              </a:tblGrid>
              <a:tr h="960240">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1" i="0" u="none" strike="noStrike" cap="none" normalizeH="0" baseline="0" dirty="0" smtClean="0">
                          <a:ln>
                            <a:noFill/>
                          </a:ln>
                          <a:solidFill>
                            <a:schemeClr val="tx1"/>
                          </a:solidFill>
                          <a:effectLst/>
                          <a:latin typeface="Arial" charset="0"/>
                          <a:cs typeface="Arial" charset="0"/>
                        </a:rPr>
                        <a:t>Parameter</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A6A6A6"/>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1" i="0" u="none" strike="noStrike" cap="none" normalizeH="0" baseline="0" smtClean="0">
                          <a:ln>
                            <a:noFill/>
                          </a:ln>
                          <a:solidFill>
                            <a:schemeClr val="tx1"/>
                          </a:solidFill>
                          <a:effectLst/>
                          <a:latin typeface="Arial" charset="0"/>
                          <a:cs typeface="Arial" charset="0"/>
                        </a:rPr>
                        <a:t>Visceral surgical ward</a:t>
                      </a:r>
                      <a:r>
                        <a:rPr kumimoji="0" lang="de-DE" altLang="de-DE" sz="2000" b="0" i="0" u="none" strike="noStrike" cap="none" normalizeH="0" baseline="30000" smtClean="0">
                          <a:ln>
                            <a:noFill/>
                          </a:ln>
                          <a:solidFill>
                            <a:schemeClr val="tx1"/>
                          </a:solidFill>
                          <a:effectLst/>
                          <a:latin typeface="Arial" charset="0"/>
                          <a:cs typeface="Arial" charset="0"/>
                        </a:rPr>
                        <a:t>1)</a:t>
                      </a:r>
                      <a:r>
                        <a:rPr kumimoji="0" lang="de-DE" altLang="de-DE" sz="2000" b="1" i="0" u="none" strike="noStrike" cap="none" normalizeH="0" baseline="0" smtClean="0">
                          <a:ln>
                            <a:noFill/>
                          </a:ln>
                          <a:solidFill>
                            <a:schemeClr val="tx1"/>
                          </a:solidFill>
                          <a:effectLst/>
                          <a:latin typeface="Arial" charset="0"/>
                          <a:cs typeface="Arial" charset="0"/>
                        </a:rPr>
                        <a:t/>
                      </a:r>
                      <a:br>
                        <a:rPr kumimoji="0" lang="de-DE" altLang="de-DE" sz="2000" b="1" i="0" u="none" strike="noStrike" cap="none" normalizeH="0" baseline="0" smtClean="0">
                          <a:ln>
                            <a:noFill/>
                          </a:ln>
                          <a:solidFill>
                            <a:schemeClr val="tx1"/>
                          </a:solidFill>
                          <a:effectLst/>
                          <a:latin typeface="Arial" charset="0"/>
                          <a:cs typeface="Arial" charset="0"/>
                        </a:rPr>
                      </a:br>
                      <a:r>
                        <a:rPr kumimoji="0" lang="de-DE" altLang="de-DE" sz="1700" b="1" i="0" u="none" strike="noStrike" cap="none" normalizeH="0" baseline="0" smtClean="0">
                          <a:ln>
                            <a:noFill/>
                          </a:ln>
                          <a:solidFill>
                            <a:schemeClr val="tx1"/>
                          </a:solidFill>
                          <a:effectLst/>
                          <a:latin typeface="Arial" charset="0"/>
                          <a:cs typeface="Arial" charset="0"/>
                        </a:rPr>
                        <a:t>(6 months)</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A6A6A6"/>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1" i="0" u="none" strike="noStrike" cap="none" normalizeH="0" baseline="0" smtClean="0">
                          <a:ln>
                            <a:noFill/>
                          </a:ln>
                          <a:solidFill>
                            <a:schemeClr val="tx1"/>
                          </a:solidFill>
                          <a:effectLst/>
                          <a:latin typeface="Arial" charset="0"/>
                          <a:cs typeface="Arial" charset="0"/>
                        </a:rPr>
                        <a:t>Renal Pharmacist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900" b="1" i="0" u="none" strike="noStrike" cap="none" normalizeH="0" baseline="0" smtClean="0">
                          <a:ln>
                            <a:noFill/>
                          </a:ln>
                          <a:solidFill>
                            <a:schemeClr val="tx1"/>
                          </a:solidFill>
                          <a:effectLst/>
                          <a:latin typeface="Arial" charset="0"/>
                          <a:cs typeface="Arial" charset="0"/>
                        </a:rPr>
                        <a:t/>
                      </a:r>
                      <a:br>
                        <a:rPr kumimoji="0" lang="de-DE" altLang="de-DE" sz="1900" b="1" i="0" u="none" strike="noStrike" cap="none" normalizeH="0" baseline="0" smtClean="0">
                          <a:ln>
                            <a:noFill/>
                          </a:ln>
                          <a:solidFill>
                            <a:schemeClr val="tx1"/>
                          </a:solidFill>
                          <a:effectLst/>
                          <a:latin typeface="Arial" charset="0"/>
                          <a:cs typeface="Arial" charset="0"/>
                        </a:rPr>
                      </a:br>
                      <a:r>
                        <a:rPr kumimoji="0" lang="de-DE" altLang="de-DE" sz="1700" b="1" i="0" u="none" strike="noStrike" cap="none" normalizeH="0" baseline="0" smtClean="0">
                          <a:ln>
                            <a:noFill/>
                          </a:ln>
                          <a:solidFill>
                            <a:schemeClr val="tx1"/>
                          </a:solidFill>
                          <a:effectLst/>
                          <a:latin typeface="Arial" charset="0"/>
                          <a:cs typeface="Arial" charset="0"/>
                        </a:rPr>
                        <a:t>(6 months)</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A6A6A6"/>
                    </a:solidFill>
                  </a:tcPr>
                </a:tc>
              </a:tr>
              <a:tr h="660448">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Medications</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29,131</a:t>
                      </a:r>
                      <a:endParaRPr kumimoji="0" lang="de-DE" altLang="de-DE" sz="2000" b="0" i="0" u="none" strike="noStrike" cap="none" normalizeH="0" baseline="0" dirty="0" smtClean="0">
                        <a:ln>
                          <a:noFill/>
                        </a:ln>
                        <a:solidFill>
                          <a:srgbClr val="000000"/>
                        </a:solidFill>
                        <a:effectLst/>
                        <a:latin typeface="Arial" charset="0"/>
                        <a:cs typeface="Arial" charset="0"/>
                      </a:endParaRP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15,827</a:t>
                      </a:r>
                      <a:endParaRPr kumimoji="0" lang="de-DE" altLang="de-DE" sz="2000" b="0" i="0" u="none" strike="noStrike" cap="none" normalizeH="0" baseline="0" dirty="0" smtClean="0">
                        <a:ln>
                          <a:noFill/>
                        </a:ln>
                        <a:solidFill>
                          <a:srgbClr val="000000"/>
                        </a:solidFill>
                        <a:effectLst/>
                        <a:latin typeface="Arial" charset="0"/>
                        <a:cs typeface="Arial" charset="0"/>
                      </a:endParaRP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698551">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Interventions</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697</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973</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660448">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Intervention rate</a:t>
                      </a:r>
                      <a:br>
                        <a:rPr kumimoji="0" lang="de-DE" altLang="de-DE" sz="2000" b="0" i="0" u="none" strike="noStrike" cap="none" normalizeH="0" baseline="0" smtClean="0">
                          <a:ln>
                            <a:noFill/>
                          </a:ln>
                          <a:solidFill>
                            <a:srgbClr val="000000"/>
                          </a:solidFill>
                          <a:effectLst/>
                          <a:latin typeface="Arial" charset="0"/>
                          <a:cs typeface="Arial" charset="0"/>
                        </a:rPr>
                      </a:br>
                      <a:r>
                        <a:rPr kumimoji="0" lang="de-DE" altLang="de-DE" sz="1700" b="0" i="0" u="none" strike="noStrike" cap="none" normalizeH="0" baseline="0" smtClean="0">
                          <a:ln>
                            <a:noFill/>
                          </a:ln>
                          <a:solidFill>
                            <a:srgbClr val="000000"/>
                          </a:solidFill>
                          <a:effectLst/>
                          <a:latin typeface="Arial" charset="0"/>
                          <a:cs typeface="Arial" charset="0"/>
                        </a:rPr>
                        <a:t>(according to medication item)</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1" i="0" u="none" strike="noStrike" cap="none" normalizeH="0" baseline="0" dirty="0" smtClean="0">
                          <a:ln>
                            <a:noFill/>
                          </a:ln>
                          <a:solidFill>
                            <a:srgbClr val="000000"/>
                          </a:solidFill>
                          <a:effectLst/>
                          <a:latin typeface="Arial" charset="0"/>
                          <a:cs typeface="Arial" charset="0"/>
                        </a:rPr>
                        <a:t>2.4 %</a:t>
                      </a:r>
                      <a:endParaRPr kumimoji="0" lang="de-DE" altLang="de-DE" sz="2000" b="1" i="0" u="none" strike="noStrike" cap="none" normalizeH="0" baseline="0" dirty="0" smtClean="0">
                        <a:ln>
                          <a:noFill/>
                        </a:ln>
                        <a:solidFill>
                          <a:srgbClr val="FF0000"/>
                        </a:solidFill>
                        <a:effectLst/>
                        <a:latin typeface="Arial" charset="0"/>
                        <a:cs typeface="Arial" charset="0"/>
                      </a:endParaRP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1" i="0" u="none" strike="noStrike" cap="none" normalizeH="0" baseline="0" dirty="0" smtClean="0">
                          <a:ln>
                            <a:noFill/>
                          </a:ln>
                          <a:solidFill>
                            <a:srgbClr val="000000"/>
                          </a:solidFill>
                          <a:effectLst/>
                          <a:latin typeface="Arial" charset="0"/>
                          <a:cs typeface="Arial" charset="0"/>
                        </a:rPr>
                        <a:t>6.1 %</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701726">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Different drugs</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smtClean="0">
                          <a:ln>
                            <a:noFill/>
                          </a:ln>
                          <a:solidFill>
                            <a:srgbClr val="000000"/>
                          </a:solidFill>
                          <a:effectLst/>
                          <a:latin typeface="Arial" charset="0"/>
                          <a:cs typeface="Arial" charset="0"/>
                        </a:rPr>
                        <a:t>on average</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1" i="0" u="none" strike="noStrike" cap="none" normalizeH="0" baseline="0" dirty="0" smtClean="0">
                          <a:ln>
                            <a:noFill/>
                          </a:ln>
                          <a:solidFill>
                            <a:srgbClr val="000000"/>
                          </a:solidFill>
                          <a:effectLst/>
                          <a:latin typeface="Arial" charset="0"/>
                          <a:cs typeface="Arial" charset="0"/>
                        </a:rPr>
                        <a:t>7.3</a:t>
                      </a:r>
                      <a:endParaRPr kumimoji="0" lang="de-DE" altLang="de-DE" sz="2800" b="1" i="0" u="none" strike="noStrike" cap="none" normalizeH="0" baseline="0" dirty="0" smtClean="0">
                        <a:ln>
                          <a:noFill/>
                        </a:ln>
                        <a:solidFill>
                          <a:srgbClr val="FF0000"/>
                        </a:solidFill>
                        <a:effectLst/>
                        <a:latin typeface="Arial" charset="0"/>
                        <a:cs typeface="Arial" charset="0"/>
                      </a:endParaRP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lvl1pPr eaLnBrk="0" hangingPunct="0">
                        <a:spcBef>
                          <a:spcPct val="50000"/>
                        </a:spcBef>
                        <a:buClr>
                          <a:srgbClr val="007CBB"/>
                        </a:buClr>
                        <a:defRPr sz="2200">
                          <a:solidFill>
                            <a:schemeClr val="tx1"/>
                          </a:solidFill>
                          <a:latin typeface="Arial" charset="0"/>
                        </a:defRPr>
                      </a:lvl1pPr>
                      <a:lvl2pPr marL="742950" indent="-285750" eaLnBrk="0" hangingPunct="0">
                        <a:spcBef>
                          <a:spcPct val="50000"/>
                        </a:spcBef>
                        <a:buClr>
                          <a:srgbClr val="007CBB"/>
                        </a:buClr>
                        <a:buSzPct val="120000"/>
                        <a:defRPr sz="2200">
                          <a:solidFill>
                            <a:schemeClr val="tx1"/>
                          </a:solidFill>
                          <a:latin typeface="Arial" charset="0"/>
                        </a:defRPr>
                      </a:lvl2pPr>
                      <a:lvl3pPr marL="1143000" indent="-228600" eaLnBrk="0" hangingPunct="0">
                        <a:spcBef>
                          <a:spcPct val="20000"/>
                        </a:spcBef>
                        <a:buClr>
                          <a:srgbClr val="007CBB"/>
                        </a:buClr>
                        <a:defRPr sz="2000">
                          <a:solidFill>
                            <a:schemeClr val="tx1"/>
                          </a:solidFill>
                          <a:latin typeface="Arial" charset="0"/>
                        </a:defRPr>
                      </a:lvl3pPr>
                      <a:lvl4pPr marL="1600200" indent="-228600" eaLnBrk="0" hangingPunct="0">
                        <a:spcBef>
                          <a:spcPct val="20000"/>
                        </a:spcBef>
                        <a:buClr>
                          <a:srgbClr val="007CBB"/>
                        </a:buClr>
                        <a:defRPr sz="1600">
                          <a:solidFill>
                            <a:schemeClr val="tx1"/>
                          </a:solidFill>
                          <a:latin typeface="Arial" charset="0"/>
                        </a:defRPr>
                      </a:lvl4pPr>
                      <a:lvl5pPr marL="2057400" indent="-228600" eaLnBrk="0" hangingPunct="0">
                        <a:spcBef>
                          <a:spcPct val="20000"/>
                        </a:spcBef>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1" i="0" u="none" strike="noStrike" cap="none" normalizeH="0" baseline="0" dirty="0" smtClean="0">
                          <a:ln>
                            <a:noFill/>
                          </a:ln>
                          <a:solidFill>
                            <a:srgbClr val="000000"/>
                          </a:solidFill>
                          <a:effectLst/>
                          <a:latin typeface="Arial" charset="0"/>
                          <a:cs typeface="Arial" charset="0"/>
                        </a:rPr>
                        <a:t>11.2</a:t>
                      </a:r>
                    </a:p>
                  </a:txBody>
                  <a:tcPr marL="91439" marR="91439" marT="45748" marB="4574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bl>
          </a:graphicData>
        </a:graphic>
      </p:graphicFrame>
      <p:sp>
        <p:nvSpPr>
          <p:cNvPr id="10273" name="Fußzeilenplatzhalter 3"/>
          <p:cNvSpPr txBox="1">
            <a:spLocks/>
          </p:cNvSpPr>
          <p:nvPr/>
        </p:nvSpPr>
        <p:spPr bwMode="auto">
          <a:xfrm>
            <a:off x="120650" y="6524625"/>
            <a:ext cx="9144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buClr>
                <a:srgbClr val="008AC9"/>
              </a:buClr>
            </a:pPr>
            <a:r>
              <a:rPr lang="de-DE" altLang="de-DE" sz="1000" smtClean="0">
                <a:solidFill>
                  <a:srgbClr val="000000"/>
                </a:solidFill>
                <a:cs typeface="Arial" charset="0"/>
              </a:rPr>
              <a:t>1) Schneider R,Ranft D,Heinitz K,Uhlmann D,Hauss J,Frontini R,Leinung S.: Pharmaceutical care in a visceral surgical ward. Zentralbl Chir. 2012;137:173-179 </a:t>
            </a:r>
          </a:p>
        </p:txBody>
      </p:sp>
      <p:graphicFrame>
        <p:nvGraphicFramePr>
          <p:cNvPr id="10" name="Diagramm 9"/>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kt 2"/>
          <p:cNvGraphicFramePr>
            <a:graphicFrameLocks/>
          </p:cNvGraphicFramePr>
          <p:nvPr/>
        </p:nvGraphicFramePr>
        <p:xfrm>
          <a:off x="395288" y="1196975"/>
          <a:ext cx="7221537" cy="4021138"/>
        </p:xfrm>
        <a:graphic>
          <a:graphicData uri="http://schemas.openxmlformats.org/presentationml/2006/ole">
            <mc:AlternateContent xmlns:mc="http://schemas.openxmlformats.org/markup-compatibility/2006">
              <mc:Choice xmlns:v="urn:schemas-microsoft-com:vml" Requires="v">
                <p:oleObj spid="_x0000_s6146" r:id="rId5" imgW="7224386" imgH="4023709" progId="Excel.Chart.8">
                  <p:embed/>
                </p:oleObj>
              </mc:Choice>
              <mc:Fallback>
                <p:oleObj r:id="rId5" imgW="7224386" imgH="4023709"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88" y="1196975"/>
                        <a:ext cx="7221537"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7" name="Textfeld 3"/>
          <p:cNvSpPr txBox="1">
            <a:spLocks noChangeArrowheads="1"/>
          </p:cNvSpPr>
          <p:nvPr/>
        </p:nvSpPr>
        <p:spPr bwMode="auto">
          <a:xfrm>
            <a:off x="6372225" y="44450"/>
            <a:ext cx="2771775" cy="129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sp>
        <p:nvSpPr>
          <p:cNvPr id="11268" name="Abgerundetes Rechteck 2"/>
          <p:cNvSpPr>
            <a:spLocks noChangeArrowheads="1"/>
          </p:cNvSpPr>
          <p:nvPr/>
        </p:nvSpPr>
        <p:spPr bwMode="auto">
          <a:xfrm>
            <a:off x="1065213" y="1844675"/>
            <a:ext cx="1728787" cy="374650"/>
          </a:xfrm>
          <a:prstGeom prst="roundRect">
            <a:avLst>
              <a:gd name="adj" fmla="val 16667"/>
            </a:avLst>
          </a:prstGeom>
          <a:solidFill>
            <a:srgbClr val="E6B9B8"/>
          </a:solidFill>
          <a:ln w="12700">
            <a:solidFill>
              <a:schemeClr val="bg2"/>
            </a:solidFill>
            <a:round/>
            <a:headEnd/>
            <a:tailEnd/>
          </a:ln>
        </p:spPr>
        <p:txBody>
          <a:bodyPr>
            <a:spAutoFit/>
          </a:bodyPr>
          <a:lstStyle/>
          <a:p>
            <a:pPr fontAlgn="base">
              <a:spcBef>
                <a:spcPct val="0"/>
              </a:spcBef>
              <a:spcAft>
                <a:spcPct val="0"/>
              </a:spcAft>
            </a:pPr>
            <a:r>
              <a:rPr lang="de-DE" altLang="de-DE" sz="1600" smtClean="0">
                <a:solidFill>
                  <a:srgbClr val="000000"/>
                </a:solidFill>
                <a:cs typeface="Arial" charset="0"/>
              </a:rPr>
              <a:t>Contraindication</a:t>
            </a:r>
          </a:p>
        </p:txBody>
      </p:sp>
      <p:sp>
        <p:nvSpPr>
          <p:cNvPr id="11269" name="Abgerundetes Rechteck 10"/>
          <p:cNvSpPr>
            <a:spLocks noChangeArrowheads="1"/>
          </p:cNvSpPr>
          <p:nvPr/>
        </p:nvSpPr>
        <p:spPr bwMode="auto">
          <a:xfrm>
            <a:off x="111125" y="2771775"/>
            <a:ext cx="1838325" cy="920750"/>
          </a:xfrm>
          <a:prstGeom prst="roundRect">
            <a:avLst>
              <a:gd name="adj" fmla="val 16667"/>
            </a:avLst>
          </a:prstGeom>
          <a:solidFill>
            <a:srgbClr val="D9D9D9"/>
          </a:solidFill>
          <a:ln w="12700">
            <a:solidFill>
              <a:schemeClr val="bg2"/>
            </a:solidFill>
            <a:round/>
            <a:headEnd/>
            <a:tailEnd/>
          </a:ln>
        </p:spPr>
        <p:txBody>
          <a:bodyPr>
            <a:spAutoFit/>
          </a:bodyPr>
          <a:lstStyle/>
          <a:p>
            <a:pPr fontAlgn="base">
              <a:spcBef>
                <a:spcPct val="0"/>
              </a:spcBef>
              <a:spcAft>
                <a:spcPct val="0"/>
              </a:spcAft>
            </a:pPr>
            <a:r>
              <a:rPr lang="de-DE" altLang="de-DE" sz="1600" smtClean="0">
                <a:solidFill>
                  <a:srgbClr val="000000"/>
                </a:solidFill>
                <a:cs typeface="Arial" charset="0"/>
              </a:rPr>
              <a:t>Failure to adjust dose for organ dysfunction</a:t>
            </a:r>
          </a:p>
        </p:txBody>
      </p:sp>
      <p:sp>
        <p:nvSpPr>
          <p:cNvPr id="11270" name="Abgerundetes Rechteck 2"/>
          <p:cNvSpPr>
            <a:spLocks noChangeArrowheads="1"/>
          </p:cNvSpPr>
          <p:nvPr/>
        </p:nvSpPr>
        <p:spPr bwMode="auto">
          <a:xfrm>
            <a:off x="4348163" y="1412875"/>
            <a:ext cx="4703762" cy="374650"/>
          </a:xfrm>
          <a:prstGeom prst="roundRect">
            <a:avLst>
              <a:gd name="adj" fmla="val 16667"/>
            </a:avLst>
          </a:prstGeom>
          <a:solidFill>
            <a:srgbClr val="00B050"/>
          </a:solidFill>
          <a:ln w="12700">
            <a:solidFill>
              <a:schemeClr val="bg2"/>
            </a:solidFill>
            <a:round/>
            <a:headEnd/>
            <a:tailEnd/>
          </a:ln>
        </p:spPr>
        <p:txBody>
          <a:bodyPr>
            <a:spAutoFit/>
          </a:bodyPr>
          <a:lstStyle/>
          <a:p>
            <a:pPr fontAlgn="base">
              <a:spcBef>
                <a:spcPct val="0"/>
              </a:spcBef>
              <a:spcAft>
                <a:spcPct val="0"/>
              </a:spcAft>
            </a:pPr>
            <a:r>
              <a:rPr lang="de-DE" altLang="de-DE" sz="1600" smtClean="0">
                <a:solidFill>
                  <a:srgbClr val="000000"/>
                </a:solidFill>
                <a:cs typeface="Arial" charset="0"/>
              </a:rPr>
              <a:t>Clear indication, but no drug prescribed</a:t>
            </a:r>
          </a:p>
        </p:txBody>
      </p:sp>
      <p:sp>
        <p:nvSpPr>
          <p:cNvPr id="11271" name="Abgerundetes Rechteck 2"/>
          <p:cNvSpPr>
            <a:spLocks noChangeArrowheads="1"/>
          </p:cNvSpPr>
          <p:nvPr/>
        </p:nvSpPr>
        <p:spPr bwMode="auto">
          <a:xfrm>
            <a:off x="7167563" y="2276475"/>
            <a:ext cx="1895475" cy="647700"/>
          </a:xfrm>
          <a:prstGeom prst="roundRect">
            <a:avLst>
              <a:gd name="adj" fmla="val 16667"/>
            </a:avLst>
          </a:prstGeom>
          <a:solidFill>
            <a:srgbClr val="31859C"/>
          </a:solidFill>
          <a:ln w="12700">
            <a:solidFill>
              <a:schemeClr val="bg2"/>
            </a:solidFill>
            <a:round/>
            <a:headEnd/>
            <a:tailEnd/>
          </a:ln>
        </p:spPr>
        <p:txBody>
          <a:bodyPr>
            <a:spAutoFit/>
          </a:bodyPr>
          <a:lstStyle/>
          <a:p>
            <a:pPr fontAlgn="base">
              <a:spcBef>
                <a:spcPct val="0"/>
              </a:spcBef>
              <a:spcAft>
                <a:spcPct val="0"/>
              </a:spcAft>
            </a:pPr>
            <a:r>
              <a:rPr lang="de-DE" altLang="de-DE" sz="1600" smtClean="0">
                <a:solidFill>
                  <a:srgbClr val="000000"/>
                </a:solidFill>
                <a:cs typeface="Arial" charset="0"/>
              </a:rPr>
              <a:t>Inappropriate dose</a:t>
            </a:r>
          </a:p>
        </p:txBody>
      </p:sp>
      <p:sp>
        <p:nvSpPr>
          <p:cNvPr id="11272" name="Abgerundetes Rechteck 2"/>
          <p:cNvSpPr>
            <a:spLocks noChangeArrowheads="1"/>
          </p:cNvSpPr>
          <p:nvPr/>
        </p:nvSpPr>
        <p:spPr bwMode="auto">
          <a:xfrm>
            <a:off x="6581775" y="1841500"/>
            <a:ext cx="2473325" cy="374650"/>
          </a:xfrm>
          <a:prstGeom prst="roundRect">
            <a:avLst>
              <a:gd name="adj" fmla="val 16667"/>
            </a:avLst>
          </a:prstGeom>
          <a:solidFill>
            <a:srgbClr val="FFC000"/>
          </a:solidFill>
          <a:ln w="12700">
            <a:solidFill>
              <a:schemeClr val="bg2"/>
            </a:solidFill>
            <a:round/>
            <a:headEnd/>
            <a:tailEnd/>
          </a:ln>
        </p:spPr>
        <p:txBody>
          <a:bodyPr anchor="ctr">
            <a:spAutoFit/>
          </a:bodyPr>
          <a:lstStyle/>
          <a:p>
            <a:pPr fontAlgn="base">
              <a:spcBef>
                <a:spcPct val="0"/>
              </a:spcBef>
              <a:spcAft>
                <a:spcPct val="0"/>
              </a:spcAft>
            </a:pPr>
            <a:r>
              <a:rPr lang="de-DE" altLang="de-DE" sz="1600" smtClean="0">
                <a:solidFill>
                  <a:srgbClr val="000000"/>
                </a:solidFill>
                <a:cs typeface="Arial" charset="0"/>
              </a:rPr>
              <a:t>Evaluation of interaction</a:t>
            </a:r>
          </a:p>
        </p:txBody>
      </p:sp>
      <p:sp>
        <p:nvSpPr>
          <p:cNvPr id="11273" name="Textfeld 3"/>
          <p:cNvSpPr txBox="1">
            <a:spLocks noChangeArrowheads="1"/>
          </p:cNvSpPr>
          <p:nvPr/>
        </p:nvSpPr>
        <p:spPr bwMode="auto">
          <a:xfrm>
            <a:off x="4643438" y="5135563"/>
            <a:ext cx="447675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600" smtClean="0">
                <a:solidFill>
                  <a:srgbClr val="000000"/>
                </a:solidFill>
                <a:cs typeface="Arial" charset="0"/>
              </a:rPr>
              <a:t>2 % Duration of therapy</a:t>
            </a:r>
            <a:r>
              <a:rPr lang="de-DE" altLang="de-DE" sz="1400" smtClean="0">
                <a:solidFill>
                  <a:srgbClr val="000000"/>
                </a:solidFill>
                <a:cs typeface="Arial" charset="0"/>
              </a:rPr>
              <a:t/>
            </a:r>
            <a:br>
              <a:rPr lang="de-DE" altLang="de-DE" sz="1400" smtClean="0">
                <a:solidFill>
                  <a:srgbClr val="000000"/>
                </a:solidFill>
                <a:cs typeface="Arial" charset="0"/>
              </a:rPr>
            </a:br>
            <a:r>
              <a:rPr lang="de-DE" altLang="de-DE" sz="1600" smtClean="0">
                <a:solidFill>
                  <a:srgbClr val="000000"/>
                </a:solidFill>
                <a:cs typeface="Arial" charset="0"/>
              </a:rPr>
              <a:t>3 % Therapeutic/Generic substitution </a:t>
            </a:r>
            <a:br>
              <a:rPr lang="de-DE" altLang="de-DE" sz="1600" smtClean="0">
                <a:solidFill>
                  <a:srgbClr val="000000"/>
                </a:solidFill>
                <a:cs typeface="Arial" charset="0"/>
              </a:rPr>
            </a:br>
            <a:r>
              <a:rPr lang="de-DE" altLang="de-DE" sz="1600" smtClean="0">
                <a:solidFill>
                  <a:srgbClr val="000000"/>
                </a:solidFill>
                <a:cs typeface="Arial" charset="0"/>
              </a:rPr>
              <a:t>3 % Inappropriate drug choice for this indication</a:t>
            </a:r>
            <a:br>
              <a:rPr lang="de-DE" altLang="de-DE" sz="1600" smtClean="0">
                <a:solidFill>
                  <a:srgbClr val="000000"/>
                </a:solidFill>
                <a:cs typeface="Arial" charset="0"/>
              </a:rPr>
            </a:br>
            <a:r>
              <a:rPr lang="de-DE" altLang="de-DE" sz="1600" smtClean="0">
                <a:solidFill>
                  <a:srgbClr val="000000"/>
                </a:solidFill>
                <a:cs typeface="Arial" charset="0"/>
              </a:rPr>
              <a:t>3 % Transcription error</a:t>
            </a:r>
            <a:endParaRPr lang="de-DE" altLang="de-DE" sz="2000" smtClean="0">
              <a:solidFill>
                <a:srgbClr val="000000"/>
              </a:solidFill>
              <a:cs typeface="Arial" charset="0"/>
            </a:endParaRPr>
          </a:p>
        </p:txBody>
      </p:sp>
      <p:sp>
        <p:nvSpPr>
          <p:cNvPr id="11274" name="Textfeld 4"/>
          <p:cNvSpPr txBox="1">
            <a:spLocks noChangeArrowheads="1"/>
          </p:cNvSpPr>
          <p:nvPr/>
        </p:nvSpPr>
        <p:spPr bwMode="auto">
          <a:xfrm>
            <a:off x="790575" y="4906963"/>
            <a:ext cx="3433763"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600" smtClean="0">
                <a:solidFill>
                  <a:srgbClr val="000000"/>
                </a:solidFill>
                <a:cs typeface="Arial" charset="0"/>
              </a:rPr>
              <a:t>4 % Prescription incomplete</a:t>
            </a:r>
            <a:br>
              <a:rPr lang="de-DE" altLang="de-DE" sz="1600" smtClean="0">
                <a:solidFill>
                  <a:srgbClr val="000000"/>
                </a:solidFill>
                <a:cs typeface="Arial" charset="0"/>
              </a:rPr>
            </a:br>
            <a:r>
              <a:rPr lang="de-DE" altLang="de-DE" sz="1600" smtClean="0">
                <a:solidFill>
                  <a:srgbClr val="000000"/>
                </a:solidFill>
                <a:cs typeface="Arial" charset="0"/>
              </a:rPr>
              <a:t>4 % Double Prescription </a:t>
            </a:r>
            <a:br>
              <a:rPr lang="de-DE" altLang="de-DE" sz="1600" smtClean="0">
                <a:solidFill>
                  <a:srgbClr val="000000"/>
                </a:solidFill>
                <a:cs typeface="Arial" charset="0"/>
              </a:rPr>
            </a:br>
            <a:r>
              <a:rPr lang="de-DE" altLang="de-DE" sz="1600" smtClean="0">
                <a:solidFill>
                  <a:srgbClr val="000000"/>
                </a:solidFill>
                <a:cs typeface="Arial" charset="0"/>
              </a:rPr>
              <a:t>4 % Drug choice</a:t>
            </a:r>
          </a:p>
          <a:p>
            <a:pPr fontAlgn="base">
              <a:spcBef>
                <a:spcPct val="0"/>
              </a:spcBef>
              <a:spcAft>
                <a:spcPct val="0"/>
              </a:spcAft>
            </a:pPr>
            <a:r>
              <a:rPr lang="de-DE" altLang="de-DE" sz="1600" smtClean="0">
                <a:solidFill>
                  <a:srgbClr val="000000"/>
                </a:solidFill>
                <a:cs typeface="Arial" charset="0"/>
              </a:rPr>
              <a:t>6 % TDM not performed</a:t>
            </a:r>
          </a:p>
          <a:p>
            <a:pPr fontAlgn="base">
              <a:spcBef>
                <a:spcPct val="0"/>
              </a:spcBef>
              <a:spcAft>
                <a:spcPct val="0"/>
              </a:spcAft>
            </a:pPr>
            <a:r>
              <a:rPr lang="de-DE" altLang="de-DE" sz="1600" smtClean="0">
                <a:solidFill>
                  <a:srgbClr val="000000"/>
                </a:solidFill>
                <a:cs typeface="Arial" charset="0"/>
              </a:rPr>
              <a:t>7 % Clear indication no longer given</a:t>
            </a:r>
          </a:p>
        </p:txBody>
      </p:sp>
      <p:sp>
        <p:nvSpPr>
          <p:cNvPr id="11275" name="Textfeld 5"/>
          <p:cNvSpPr txBox="1">
            <a:spLocks noChangeArrowheads="1"/>
          </p:cNvSpPr>
          <p:nvPr/>
        </p:nvSpPr>
        <p:spPr bwMode="auto">
          <a:xfrm>
            <a:off x="46038" y="6397625"/>
            <a:ext cx="8951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smtClean="0">
                <a:solidFill>
                  <a:srgbClr val="000000"/>
                </a:solidFill>
                <a:cs typeface="Arial" charset="0"/>
              </a:rPr>
              <a:t>Fig 1: Reasons for renal pharmacist`s interventions; n= 447 (ADKA-DokuPIK)</a:t>
            </a:r>
          </a:p>
        </p:txBody>
      </p:sp>
      <p:graphicFrame>
        <p:nvGraphicFramePr>
          <p:cNvPr id="12" name="Diagramm 11"/>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Diagramm 16"/>
          <p:cNvGraphicFramePr>
            <a:graphicFrameLocks/>
          </p:cNvGraphicFramePr>
          <p:nvPr/>
        </p:nvGraphicFramePr>
        <p:xfrm>
          <a:off x="182687" y="908720"/>
          <a:ext cx="7705352" cy="5660578"/>
        </p:xfrm>
        <a:graphic>
          <a:graphicData uri="http://schemas.openxmlformats.org/drawingml/2006/chart">
            <c:chart xmlns:c="http://schemas.openxmlformats.org/drawingml/2006/chart" xmlns:r="http://schemas.openxmlformats.org/officeDocument/2006/relationships" r:id="rId3"/>
          </a:graphicData>
        </a:graphic>
      </p:graphicFrame>
      <p:sp>
        <p:nvSpPr>
          <p:cNvPr id="12291" name="Textfeld 3"/>
          <p:cNvSpPr txBox="1">
            <a:spLocks noChangeArrowheads="1"/>
          </p:cNvSpPr>
          <p:nvPr/>
        </p:nvSpPr>
        <p:spPr bwMode="auto">
          <a:xfrm>
            <a:off x="6372225" y="44450"/>
            <a:ext cx="2771775" cy="129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sp>
        <p:nvSpPr>
          <p:cNvPr id="12292" name="Textfeld 1"/>
          <p:cNvSpPr txBox="1">
            <a:spLocks noChangeArrowheads="1"/>
          </p:cNvSpPr>
          <p:nvPr/>
        </p:nvSpPr>
        <p:spPr bwMode="auto">
          <a:xfrm>
            <a:off x="-71438" y="6381750"/>
            <a:ext cx="9539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smtClean="0">
                <a:solidFill>
                  <a:srgbClr val="000000"/>
                </a:solidFill>
                <a:cs typeface="Arial" charset="0"/>
              </a:rPr>
              <a:t>Fig 2: Frequently used drugs,contraindicated or not dose-adjusted in renal failure</a:t>
            </a:r>
          </a:p>
        </p:txBody>
      </p:sp>
      <p:sp>
        <p:nvSpPr>
          <p:cNvPr id="12293" name="Textfeld 2"/>
          <p:cNvSpPr txBox="1">
            <a:spLocks noChangeArrowheads="1"/>
          </p:cNvSpPr>
          <p:nvPr/>
        </p:nvSpPr>
        <p:spPr bwMode="auto">
          <a:xfrm>
            <a:off x="3725863" y="2106613"/>
            <a:ext cx="4752975" cy="70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2000" smtClean="0">
                <a:solidFill>
                  <a:srgbClr val="C00000"/>
                </a:solidFill>
                <a:cs typeface="Arial" charset="0"/>
              </a:rPr>
              <a:t>1/3 of interventions were caused </a:t>
            </a:r>
            <a:br>
              <a:rPr lang="de-DE" altLang="de-DE" sz="2000" smtClean="0">
                <a:solidFill>
                  <a:srgbClr val="C00000"/>
                </a:solidFill>
                <a:cs typeface="Arial" charset="0"/>
              </a:rPr>
            </a:br>
            <a:r>
              <a:rPr lang="de-DE" altLang="de-DE" sz="2000" smtClean="0">
                <a:solidFill>
                  <a:srgbClr val="C00000"/>
                </a:solidFill>
                <a:cs typeface="Arial" charset="0"/>
              </a:rPr>
              <a:t>by antithrombotic drugs</a:t>
            </a:r>
          </a:p>
        </p:txBody>
      </p:sp>
      <p:sp>
        <p:nvSpPr>
          <p:cNvPr id="12294" name="Textfeld 1"/>
          <p:cNvSpPr txBox="1">
            <a:spLocks noChangeArrowheads="1"/>
          </p:cNvSpPr>
          <p:nvPr/>
        </p:nvSpPr>
        <p:spPr bwMode="auto">
          <a:xfrm>
            <a:off x="1039813" y="977900"/>
            <a:ext cx="1439862"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C00000"/>
                </a:solidFill>
                <a:cs typeface="Arial" charset="0"/>
              </a:rPr>
              <a:t> Nadroparin</a:t>
            </a:r>
          </a:p>
        </p:txBody>
      </p:sp>
      <p:graphicFrame>
        <p:nvGraphicFramePr>
          <p:cNvPr id="8" name="Diagramm 7"/>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296" name="Textfeld 1"/>
          <p:cNvSpPr txBox="1">
            <a:spLocks noChangeArrowheads="1"/>
          </p:cNvSpPr>
          <p:nvPr/>
        </p:nvSpPr>
        <p:spPr bwMode="auto">
          <a:xfrm>
            <a:off x="684213" y="2106613"/>
            <a:ext cx="1655762" cy="7556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sp>
        <p:nvSpPr>
          <p:cNvPr id="12297" name="Textfeld 2"/>
          <p:cNvSpPr txBox="1">
            <a:spLocks noChangeArrowheads="1"/>
          </p:cNvSpPr>
          <p:nvPr/>
        </p:nvSpPr>
        <p:spPr bwMode="auto">
          <a:xfrm>
            <a:off x="1425575" y="2012950"/>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C00000"/>
                </a:solidFill>
                <a:cs typeface="Arial" charset="0"/>
              </a:rPr>
              <a:t>Heparin</a:t>
            </a:r>
          </a:p>
        </p:txBody>
      </p:sp>
      <p:sp>
        <p:nvSpPr>
          <p:cNvPr id="12298" name="Textfeld 10"/>
          <p:cNvSpPr txBox="1">
            <a:spLocks noChangeArrowheads="1"/>
          </p:cNvSpPr>
          <p:nvPr/>
        </p:nvSpPr>
        <p:spPr bwMode="auto">
          <a:xfrm>
            <a:off x="849313" y="2268538"/>
            <a:ext cx="158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C00000"/>
                </a:solidFill>
                <a:cs typeface="Arial" charset="0"/>
              </a:rPr>
              <a:t>Fondaparinux</a:t>
            </a:r>
          </a:p>
        </p:txBody>
      </p:sp>
      <p:sp>
        <p:nvSpPr>
          <p:cNvPr id="12299" name="Textfeld 11"/>
          <p:cNvSpPr txBox="1">
            <a:spLocks noChangeArrowheads="1"/>
          </p:cNvSpPr>
          <p:nvPr/>
        </p:nvSpPr>
        <p:spPr bwMode="auto">
          <a:xfrm>
            <a:off x="1187450" y="2532063"/>
            <a:ext cx="1589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C00000"/>
                </a:solidFill>
                <a:cs typeface="Arial" charset="0"/>
              </a:rPr>
              <a:t>Tinzaparin</a:t>
            </a:r>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Diagramm 14"/>
          <p:cNvGraphicFramePr>
            <a:graphicFrameLocks/>
          </p:cNvGraphicFramePr>
          <p:nvPr/>
        </p:nvGraphicFramePr>
        <p:xfrm>
          <a:off x="827088" y="1628775"/>
          <a:ext cx="6288087" cy="4014788"/>
        </p:xfrm>
        <a:graphic>
          <a:graphicData uri="http://schemas.openxmlformats.org/presentationml/2006/ole">
            <mc:AlternateContent xmlns:mc="http://schemas.openxmlformats.org/markup-compatibility/2006">
              <mc:Choice xmlns:v="urn:schemas-microsoft-com:vml" Requires="v">
                <p:oleObj spid="_x0000_s7170" r:id="rId5" imgW="6291617" imgH="4011516" progId="Excel.Chart.8">
                  <p:embed/>
                </p:oleObj>
              </mc:Choice>
              <mc:Fallback>
                <p:oleObj r:id="rId5" imgW="6291617" imgH="4011516"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1628775"/>
                        <a:ext cx="6288087"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5" name="Textfeld 3"/>
          <p:cNvSpPr txBox="1">
            <a:spLocks noChangeArrowheads="1"/>
          </p:cNvSpPr>
          <p:nvPr/>
        </p:nvSpPr>
        <p:spPr bwMode="auto">
          <a:xfrm>
            <a:off x="6372225" y="44450"/>
            <a:ext cx="2771775" cy="129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sp>
        <p:nvSpPr>
          <p:cNvPr id="13316" name="Textfeld 1"/>
          <p:cNvSpPr txBox="1">
            <a:spLocks noChangeArrowheads="1"/>
          </p:cNvSpPr>
          <p:nvPr/>
        </p:nvSpPr>
        <p:spPr bwMode="auto">
          <a:xfrm>
            <a:off x="2051050" y="5157788"/>
            <a:ext cx="7540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600" b="1" smtClean="0">
                <a:solidFill>
                  <a:srgbClr val="000000"/>
                </a:solidFill>
                <a:cs typeface="Arial" charset="0"/>
              </a:rPr>
              <a:t>2014</a:t>
            </a:r>
            <a:r>
              <a:rPr lang="de-DE" altLang="de-DE" sz="1600" b="1" smtClean="0">
                <a:solidFill>
                  <a:srgbClr val="FFFFFF"/>
                </a:solidFill>
                <a:cs typeface="Arial" charset="0"/>
              </a:rPr>
              <a:t>4</a:t>
            </a:r>
          </a:p>
        </p:txBody>
      </p:sp>
      <p:sp>
        <p:nvSpPr>
          <p:cNvPr id="13317" name="Textfeld 2"/>
          <p:cNvSpPr txBox="1">
            <a:spLocks noChangeArrowheads="1"/>
          </p:cNvSpPr>
          <p:nvPr/>
        </p:nvSpPr>
        <p:spPr bwMode="auto">
          <a:xfrm>
            <a:off x="3492500" y="5157788"/>
            <a:ext cx="752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600" b="1" smtClean="0">
                <a:solidFill>
                  <a:srgbClr val="000000"/>
                </a:solidFill>
                <a:cs typeface="Arial" charset="0"/>
              </a:rPr>
              <a:t>2015</a:t>
            </a:r>
            <a:r>
              <a:rPr lang="de-DE" altLang="de-DE" sz="1600" b="1" smtClean="0">
                <a:solidFill>
                  <a:srgbClr val="FFFFFF"/>
                </a:solidFill>
                <a:cs typeface="Arial" charset="0"/>
              </a:rPr>
              <a:t>4</a:t>
            </a:r>
          </a:p>
        </p:txBody>
      </p:sp>
      <p:sp>
        <p:nvSpPr>
          <p:cNvPr id="13318" name="Rechteck 6"/>
          <p:cNvSpPr>
            <a:spLocks noChangeArrowheads="1"/>
          </p:cNvSpPr>
          <p:nvPr/>
        </p:nvSpPr>
        <p:spPr bwMode="auto">
          <a:xfrm>
            <a:off x="17463" y="6345238"/>
            <a:ext cx="9350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de-DE" altLang="de-DE" sz="2000" smtClean="0">
                <a:solidFill>
                  <a:srgbClr val="000000"/>
                </a:solidFill>
                <a:cs typeface="Arial" charset="0"/>
              </a:rPr>
              <a:t>Fig 3: Acceptance rate for interventions 09-11/2014 vs 09-11/2015</a:t>
            </a:r>
          </a:p>
        </p:txBody>
      </p:sp>
      <p:sp>
        <p:nvSpPr>
          <p:cNvPr id="13319" name="Textfeld 7"/>
          <p:cNvSpPr txBox="1">
            <a:spLocks noChangeArrowheads="1"/>
          </p:cNvSpPr>
          <p:nvPr/>
        </p:nvSpPr>
        <p:spPr bwMode="auto">
          <a:xfrm>
            <a:off x="2316163" y="2051050"/>
            <a:ext cx="284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400" smtClean="0">
                <a:solidFill>
                  <a:srgbClr val="000000"/>
                </a:solidFill>
                <a:cs typeface="Arial" charset="0"/>
              </a:rPr>
              <a:t>5</a:t>
            </a:r>
          </a:p>
        </p:txBody>
      </p:sp>
      <p:sp>
        <p:nvSpPr>
          <p:cNvPr id="13320" name="Textfeld 9"/>
          <p:cNvSpPr txBox="1">
            <a:spLocks noChangeArrowheads="1"/>
          </p:cNvSpPr>
          <p:nvPr/>
        </p:nvSpPr>
        <p:spPr bwMode="auto">
          <a:xfrm>
            <a:off x="5292725" y="1828800"/>
            <a:ext cx="23129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000000"/>
                </a:solidFill>
                <a:cs typeface="Arial" charset="0"/>
              </a:rPr>
              <a:t>Intervention proposed, </a:t>
            </a:r>
            <a:br>
              <a:rPr lang="de-DE" altLang="de-DE" sz="1800" smtClean="0">
                <a:solidFill>
                  <a:srgbClr val="000000"/>
                </a:solidFill>
                <a:cs typeface="Arial" charset="0"/>
              </a:rPr>
            </a:br>
            <a:r>
              <a:rPr lang="de-DE" altLang="de-DE" sz="1800" smtClean="0">
                <a:solidFill>
                  <a:srgbClr val="000000"/>
                </a:solidFill>
                <a:cs typeface="Arial" charset="0"/>
              </a:rPr>
              <a:t>outcome not known</a:t>
            </a:r>
          </a:p>
        </p:txBody>
      </p:sp>
      <p:sp>
        <p:nvSpPr>
          <p:cNvPr id="13321" name="Textfeld 10"/>
          <p:cNvSpPr txBox="1">
            <a:spLocks noChangeArrowheads="1"/>
          </p:cNvSpPr>
          <p:nvPr/>
        </p:nvSpPr>
        <p:spPr bwMode="auto">
          <a:xfrm>
            <a:off x="5291138" y="2660650"/>
            <a:ext cx="3108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000000"/>
                </a:solidFill>
                <a:cs typeface="Arial" charset="0"/>
              </a:rPr>
              <a:t>Intervention proposed, not </a:t>
            </a:r>
            <a:br>
              <a:rPr lang="de-DE" altLang="de-DE" sz="1800" smtClean="0">
                <a:solidFill>
                  <a:srgbClr val="000000"/>
                </a:solidFill>
                <a:cs typeface="Arial" charset="0"/>
              </a:rPr>
            </a:br>
            <a:r>
              <a:rPr lang="de-DE" altLang="de-DE" sz="1800" smtClean="0">
                <a:solidFill>
                  <a:srgbClr val="000000"/>
                </a:solidFill>
                <a:cs typeface="Arial" charset="0"/>
              </a:rPr>
              <a:t>accepted (proposal rejected)</a:t>
            </a:r>
          </a:p>
        </p:txBody>
      </p:sp>
      <p:sp>
        <p:nvSpPr>
          <p:cNvPr id="13322" name="Textfeld 11"/>
          <p:cNvSpPr txBox="1">
            <a:spLocks noChangeArrowheads="1"/>
          </p:cNvSpPr>
          <p:nvPr/>
        </p:nvSpPr>
        <p:spPr bwMode="auto">
          <a:xfrm>
            <a:off x="5295900" y="3471863"/>
            <a:ext cx="3762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000000"/>
                </a:solidFill>
                <a:cs typeface="Arial" charset="0"/>
              </a:rPr>
              <a:t>Intervention proposed, not </a:t>
            </a:r>
            <a:br>
              <a:rPr lang="de-DE" altLang="de-DE" sz="1800" smtClean="0">
                <a:solidFill>
                  <a:srgbClr val="000000"/>
                </a:solidFill>
                <a:cs typeface="Arial" charset="0"/>
              </a:rPr>
            </a:br>
            <a:r>
              <a:rPr lang="de-DE" altLang="de-DE" sz="1800" smtClean="0">
                <a:solidFill>
                  <a:srgbClr val="000000"/>
                </a:solidFill>
                <a:cs typeface="Arial" charset="0"/>
              </a:rPr>
              <a:t>accepted (risk-benefit assessment)</a:t>
            </a:r>
          </a:p>
        </p:txBody>
      </p:sp>
      <p:sp>
        <p:nvSpPr>
          <p:cNvPr id="13323" name="Textfeld 12"/>
          <p:cNvSpPr txBox="1">
            <a:spLocks noChangeArrowheads="1"/>
          </p:cNvSpPr>
          <p:nvPr/>
        </p:nvSpPr>
        <p:spPr bwMode="auto">
          <a:xfrm>
            <a:off x="5292725" y="4295775"/>
            <a:ext cx="31527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800" smtClean="0">
                <a:solidFill>
                  <a:srgbClr val="000000"/>
                </a:solidFill>
                <a:cs typeface="Arial" charset="0"/>
              </a:rPr>
              <a:t>Intervention proposed and  </a:t>
            </a:r>
            <a:br>
              <a:rPr lang="de-DE" altLang="de-DE" sz="1800" smtClean="0">
                <a:solidFill>
                  <a:srgbClr val="000000"/>
                </a:solidFill>
                <a:cs typeface="Arial" charset="0"/>
              </a:rPr>
            </a:br>
            <a:r>
              <a:rPr lang="de-DE" altLang="de-DE" sz="1800" smtClean="0">
                <a:solidFill>
                  <a:srgbClr val="000000"/>
                </a:solidFill>
                <a:cs typeface="Arial" charset="0"/>
              </a:rPr>
              <a:t>accepted</a:t>
            </a:r>
          </a:p>
        </p:txBody>
      </p:sp>
      <p:pic>
        <p:nvPicPr>
          <p:cNvPr id="13324"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13338" y="1916113"/>
            <a:ext cx="225425" cy="2808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25" name="Textfeld 8"/>
          <p:cNvSpPr txBox="1">
            <a:spLocks noChangeArrowheads="1"/>
          </p:cNvSpPr>
          <p:nvPr/>
        </p:nvSpPr>
        <p:spPr bwMode="auto">
          <a:xfrm>
            <a:off x="3708400" y="1916113"/>
            <a:ext cx="433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r>
              <a:rPr lang="de-DE" altLang="de-DE" sz="1400" smtClean="0">
                <a:solidFill>
                  <a:srgbClr val="000000"/>
                </a:solidFill>
                <a:cs typeface="Arial" charset="0"/>
              </a:rPr>
              <a:t>0,9</a:t>
            </a:r>
          </a:p>
        </p:txBody>
      </p:sp>
      <p:graphicFrame>
        <p:nvGraphicFramePr>
          <p:cNvPr id="14" name="Diagramm 13"/>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feld 4"/>
          <p:cNvSpPr txBox="1">
            <a:spLocks noChangeArrowheads="1"/>
          </p:cNvSpPr>
          <p:nvPr/>
        </p:nvSpPr>
        <p:spPr bwMode="auto">
          <a:xfrm>
            <a:off x="6443663" y="0"/>
            <a:ext cx="2700337" cy="1196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fontAlgn="base">
              <a:spcBef>
                <a:spcPct val="0"/>
              </a:spcBef>
              <a:spcAft>
                <a:spcPct val="0"/>
              </a:spcAft>
            </a:pPr>
            <a:endParaRPr lang="de-DE" altLang="de-DE" sz="2000" smtClean="0">
              <a:solidFill>
                <a:srgbClr val="FFFFFF"/>
              </a:solidFill>
              <a:cs typeface="Arial" charset="0"/>
            </a:endParaRPr>
          </a:p>
        </p:txBody>
      </p:sp>
      <p:sp>
        <p:nvSpPr>
          <p:cNvPr id="14339" name="Inhaltsplatzhalter 2"/>
          <p:cNvSpPr>
            <a:spLocks noGrp="1"/>
          </p:cNvSpPr>
          <p:nvPr>
            <p:ph idx="1"/>
          </p:nvPr>
        </p:nvSpPr>
        <p:spPr>
          <a:xfrm>
            <a:off x="212725" y="1358900"/>
            <a:ext cx="8840788" cy="5310188"/>
          </a:xfrm>
        </p:spPr>
        <p:txBody>
          <a:bodyPr/>
          <a:lstStyle/>
          <a:p>
            <a:pPr>
              <a:defRPr/>
            </a:pPr>
            <a:r>
              <a:rPr lang="de-DE" altLang="de-DE" dirty="0" smtClean="0"/>
              <a:t> </a:t>
            </a:r>
            <a:r>
              <a:rPr lang="de-DE" altLang="de-DE" dirty="0" err="1" smtClean="0"/>
              <a:t>Prioritisation</a:t>
            </a:r>
            <a:r>
              <a:rPr lang="de-DE" altLang="de-DE" dirty="0" smtClean="0"/>
              <a:t> </a:t>
            </a:r>
            <a:r>
              <a:rPr lang="de-DE" altLang="de-DE" dirty="0" err="1" smtClean="0"/>
              <a:t>to</a:t>
            </a:r>
            <a:r>
              <a:rPr lang="de-DE" altLang="de-DE" dirty="0" smtClean="0"/>
              <a:t> high </a:t>
            </a:r>
            <a:r>
              <a:rPr lang="de-DE" altLang="de-DE" dirty="0" err="1" smtClean="0"/>
              <a:t>risk</a:t>
            </a:r>
            <a:r>
              <a:rPr lang="de-DE" altLang="de-DE" dirty="0" smtClean="0"/>
              <a:t> </a:t>
            </a:r>
            <a:r>
              <a:rPr lang="de-DE" altLang="de-DE" dirty="0" err="1" smtClean="0"/>
              <a:t>patients</a:t>
            </a:r>
            <a:r>
              <a:rPr lang="de-DE" altLang="de-DE" dirty="0" smtClean="0"/>
              <a:t> </a:t>
            </a:r>
            <a:r>
              <a:rPr lang="de-DE" altLang="de-DE" dirty="0" err="1" smtClean="0"/>
              <a:t>is</a:t>
            </a:r>
            <a:r>
              <a:rPr lang="de-DE" altLang="de-DE" dirty="0" smtClean="0"/>
              <a:t> </a:t>
            </a:r>
            <a:r>
              <a:rPr lang="de-DE" altLang="de-DE" dirty="0" err="1" smtClean="0"/>
              <a:t>effective</a:t>
            </a:r>
            <a:endParaRPr lang="de-DE" altLang="de-DE" dirty="0" smtClean="0"/>
          </a:p>
          <a:p>
            <a:pPr>
              <a:defRPr/>
            </a:pPr>
            <a:endParaRPr lang="de-DE" altLang="de-DE" dirty="0" smtClean="0"/>
          </a:p>
          <a:p>
            <a:pPr>
              <a:defRPr/>
            </a:pPr>
            <a:r>
              <a:rPr lang="de-DE" altLang="de-DE" dirty="0" smtClean="0"/>
              <a:t> Limitation/</a:t>
            </a:r>
            <a:r>
              <a:rPr lang="de-DE" altLang="de-DE" dirty="0" err="1" smtClean="0"/>
              <a:t>aim</a:t>
            </a:r>
            <a:r>
              <a:rPr lang="de-DE" altLang="de-DE" dirty="0" smtClean="0"/>
              <a:t>: </a:t>
            </a:r>
            <a:br>
              <a:rPr lang="de-DE" altLang="de-DE" dirty="0" smtClean="0"/>
            </a:br>
            <a:r>
              <a:rPr lang="de-DE" altLang="de-DE" dirty="0" smtClean="0"/>
              <a:t> - </a:t>
            </a:r>
            <a:r>
              <a:rPr lang="de-DE" altLang="de-DE" dirty="0" err="1" smtClean="0"/>
              <a:t>Is</a:t>
            </a:r>
            <a:r>
              <a:rPr lang="de-DE" altLang="de-DE" dirty="0" smtClean="0"/>
              <a:t> </a:t>
            </a:r>
            <a:r>
              <a:rPr lang="de-DE" altLang="de-DE" dirty="0" err="1" smtClean="0"/>
              <a:t>selected</a:t>
            </a:r>
            <a:r>
              <a:rPr lang="de-DE" altLang="de-DE" dirty="0" smtClean="0"/>
              <a:t> </a:t>
            </a:r>
            <a:r>
              <a:rPr lang="de-DE" altLang="de-DE" dirty="0" err="1" smtClean="0"/>
              <a:t>target</a:t>
            </a:r>
            <a:r>
              <a:rPr lang="de-DE" altLang="de-DE" dirty="0" smtClean="0"/>
              <a:t> GFR </a:t>
            </a:r>
            <a:r>
              <a:rPr lang="de-DE" altLang="de-DE" dirty="0" err="1" smtClean="0"/>
              <a:t>appropriate</a:t>
            </a:r>
            <a:r>
              <a:rPr lang="de-DE" altLang="de-DE" dirty="0" smtClean="0"/>
              <a:t>?</a:t>
            </a:r>
            <a:r>
              <a:rPr lang="de-DE" altLang="de-DE" dirty="0"/>
              <a:t/>
            </a:r>
            <a:br>
              <a:rPr lang="de-DE" altLang="de-DE" dirty="0"/>
            </a:br>
            <a:r>
              <a:rPr lang="de-DE" altLang="de-DE" dirty="0" smtClean="0"/>
              <a:t> - European Statement </a:t>
            </a:r>
            <a:r>
              <a:rPr lang="de-DE" altLang="de-DE" dirty="0" err="1" smtClean="0"/>
              <a:t>of</a:t>
            </a:r>
            <a:r>
              <a:rPr lang="de-DE" altLang="de-DE" dirty="0" smtClean="0"/>
              <a:t> Hospital </a:t>
            </a:r>
            <a:r>
              <a:rPr lang="de-DE" altLang="de-DE" dirty="0" err="1" smtClean="0"/>
              <a:t>Pharmacy</a:t>
            </a:r>
            <a:r>
              <a:rPr lang="de-DE" altLang="de-DE" dirty="0" smtClean="0"/>
              <a:t> 4.2</a:t>
            </a:r>
          </a:p>
          <a:p>
            <a:pPr marL="0" indent="0">
              <a:buFontTx/>
              <a:buNone/>
              <a:defRPr/>
            </a:pPr>
            <a:endParaRPr lang="de-DE" altLang="de-DE" dirty="0" smtClean="0"/>
          </a:p>
          <a:p>
            <a:pPr>
              <a:defRPr/>
            </a:pPr>
            <a:r>
              <a:rPr lang="de-DE" altLang="de-DE" dirty="0" smtClean="0"/>
              <a:t> </a:t>
            </a:r>
            <a:r>
              <a:rPr lang="de-DE" altLang="de-DE" dirty="0" err="1" smtClean="0"/>
              <a:t>Perspective</a:t>
            </a:r>
            <a:r>
              <a:rPr lang="de-DE" altLang="de-DE" dirty="0" smtClean="0"/>
              <a:t>:</a:t>
            </a:r>
            <a:br>
              <a:rPr lang="de-DE" altLang="de-DE" dirty="0" smtClean="0"/>
            </a:br>
            <a:r>
              <a:rPr lang="de-DE" altLang="de-DE" dirty="0" smtClean="0"/>
              <a:t> </a:t>
            </a:r>
            <a:r>
              <a:rPr lang="de-DE" altLang="de-DE" dirty="0" err="1" smtClean="0"/>
              <a:t>Identifying</a:t>
            </a:r>
            <a:r>
              <a:rPr lang="de-DE" altLang="de-DE" dirty="0" smtClean="0"/>
              <a:t> </a:t>
            </a:r>
            <a:r>
              <a:rPr lang="de-DE" altLang="de-DE" dirty="0" err="1" smtClean="0"/>
              <a:t>other</a:t>
            </a:r>
            <a:r>
              <a:rPr lang="de-DE" altLang="de-DE" dirty="0" smtClean="0"/>
              <a:t> high </a:t>
            </a:r>
            <a:r>
              <a:rPr lang="de-DE" altLang="de-DE" dirty="0" err="1" smtClean="0"/>
              <a:t>risk</a:t>
            </a:r>
            <a:r>
              <a:rPr lang="de-DE" altLang="de-DE" dirty="0" smtClean="0"/>
              <a:t> </a:t>
            </a:r>
            <a:r>
              <a:rPr lang="de-DE" altLang="de-DE" dirty="0" err="1" smtClean="0"/>
              <a:t>patients</a:t>
            </a:r>
            <a:r>
              <a:rPr lang="de-DE" altLang="de-DE" dirty="0" smtClean="0"/>
              <a:t/>
            </a:r>
            <a:br>
              <a:rPr lang="de-DE" altLang="de-DE" dirty="0" smtClean="0"/>
            </a:br>
            <a:r>
              <a:rPr lang="de-DE" altLang="de-DE" dirty="0" smtClean="0"/>
              <a:t> [</a:t>
            </a:r>
            <a:r>
              <a:rPr lang="de-DE" altLang="de-DE" dirty="0" err="1" smtClean="0"/>
              <a:t>Centre</a:t>
            </a:r>
            <a:r>
              <a:rPr lang="de-DE" altLang="de-DE" dirty="0" smtClean="0"/>
              <a:t> </a:t>
            </a:r>
            <a:r>
              <a:rPr lang="de-DE" altLang="de-DE" dirty="0" err="1" smtClean="0"/>
              <a:t>for</a:t>
            </a:r>
            <a:r>
              <a:rPr lang="de-DE" altLang="de-DE" dirty="0" smtClean="0"/>
              <a:t> </a:t>
            </a:r>
            <a:r>
              <a:rPr lang="de-DE" altLang="de-DE" dirty="0" err="1" smtClean="0"/>
              <a:t>drug</a:t>
            </a:r>
            <a:r>
              <a:rPr lang="de-DE" altLang="de-DE" dirty="0" smtClean="0"/>
              <a:t> </a:t>
            </a:r>
            <a:r>
              <a:rPr lang="de-DE" altLang="de-DE" dirty="0" err="1" smtClean="0"/>
              <a:t>therapy</a:t>
            </a:r>
            <a:r>
              <a:rPr lang="de-DE" altLang="de-DE" dirty="0" smtClean="0"/>
              <a:t> </a:t>
            </a:r>
            <a:r>
              <a:rPr lang="de-DE" altLang="de-DE" dirty="0" err="1" smtClean="0"/>
              <a:t>safety</a:t>
            </a:r>
            <a:r>
              <a:rPr lang="de-DE" altLang="de-DE" dirty="0" smtClean="0"/>
              <a:t>]</a:t>
            </a:r>
          </a:p>
          <a:p>
            <a:pPr>
              <a:defRPr/>
            </a:pPr>
            <a:endParaRPr lang="de-DE" altLang="de-DE" dirty="0" smtClean="0"/>
          </a:p>
          <a:p>
            <a:pPr>
              <a:defRPr/>
            </a:pPr>
            <a:endParaRPr lang="de-DE" altLang="de-DE" dirty="0" smtClean="0"/>
          </a:p>
          <a:p>
            <a:pPr>
              <a:defRPr/>
            </a:pPr>
            <a:endParaRPr lang="de-DE" altLang="de-DE" dirty="0" smtClean="0"/>
          </a:p>
          <a:p>
            <a:pPr>
              <a:buFontTx/>
              <a:buNone/>
              <a:defRPr/>
            </a:pPr>
            <a:endParaRPr lang="de-DE" altLang="de-DE" dirty="0" smtClean="0"/>
          </a:p>
        </p:txBody>
      </p:sp>
      <p:graphicFrame>
        <p:nvGraphicFramePr>
          <p:cNvPr id="8" name="Diagramm 7"/>
          <p:cNvGraphicFramePr/>
          <p:nvPr/>
        </p:nvGraphicFramePr>
        <p:xfrm>
          <a:off x="192347" y="1761"/>
          <a:ext cx="8271260" cy="1194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341"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888" y="2474913"/>
            <a:ext cx="498475" cy="67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763" y="1268413"/>
            <a:ext cx="498475" cy="677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175" y="4433888"/>
            <a:ext cx="496888" cy="677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9"/>
          <p:cNvGrpSpPr>
            <a:grpSpLocks/>
          </p:cNvGrpSpPr>
          <p:nvPr/>
        </p:nvGrpSpPr>
        <p:grpSpPr bwMode="auto">
          <a:xfrm>
            <a:off x="158750" y="2636838"/>
            <a:ext cx="8877300" cy="2952750"/>
            <a:chOff x="100" y="1661"/>
            <a:chExt cx="5592" cy="1860"/>
          </a:xfrm>
        </p:grpSpPr>
        <p:sp>
          <p:nvSpPr>
            <p:cNvPr id="15367" name="Rectangle 6"/>
            <p:cNvSpPr>
              <a:spLocks noChangeArrowheads="1"/>
            </p:cNvSpPr>
            <p:nvPr/>
          </p:nvSpPr>
          <p:spPr bwMode="auto">
            <a:xfrm>
              <a:off x="100" y="1670"/>
              <a:ext cx="5592" cy="185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base">
                <a:spcBef>
                  <a:spcPct val="0"/>
                </a:spcBef>
                <a:spcAft>
                  <a:spcPct val="0"/>
                </a:spcAft>
              </a:pPr>
              <a:endParaRPr lang="de-DE" altLang="de-DE" sz="2000" smtClean="0">
                <a:solidFill>
                  <a:srgbClr val="FFFFFF"/>
                </a:solidFill>
                <a:cs typeface="Arial" charset="0"/>
              </a:endParaRPr>
            </a:p>
          </p:txBody>
        </p:sp>
        <p:sp>
          <p:nvSpPr>
            <p:cNvPr id="15368" name="Rectangle 7"/>
            <p:cNvSpPr>
              <a:spLocks noChangeArrowheads="1"/>
            </p:cNvSpPr>
            <p:nvPr/>
          </p:nvSpPr>
          <p:spPr bwMode="auto">
            <a:xfrm>
              <a:off x="2744" y="1661"/>
              <a:ext cx="227" cy="18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base">
                <a:spcBef>
                  <a:spcPct val="0"/>
                </a:spcBef>
                <a:spcAft>
                  <a:spcPct val="0"/>
                </a:spcAft>
              </a:pPr>
              <a:endParaRPr lang="de-DE" altLang="de-DE" sz="2000" smtClean="0">
                <a:solidFill>
                  <a:srgbClr val="FFFFFF"/>
                </a:solidFill>
                <a:cs typeface="Arial" charset="0"/>
              </a:endParaRPr>
            </a:p>
          </p:txBody>
        </p:sp>
      </p:grpSp>
      <p:pic>
        <p:nvPicPr>
          <p:cNvPr id="15363"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1525" y="2597150"/>
            <a:ext cx="4384675"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Foliennummernplatzhalter 4"/>
          <p:cNvSpPr>
            <a:spLocks noGrp="1"/>
          </p:cNvSpPr>
          <p:nvPr>
            <p:ph type="sldNum" sz="quarter" idx="4294967295"/>
          </p:nvPr>
        </p:nvSpPr>
        <p:spPr bwMode="auto">
          <a:xfrm>
            <a:off x="8561388" y="6524625"/>
            <a:ext cx="398462" cy="2873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600">
                <a:solidFill>
                  <a:schemeClr val="tx1"/>
                </a:solidFill>
                <a:latin typeface="Arial" charset="0"/>
              </a:defRPr>
            </a:lvl1pPr>
            <a:lvl2pPr marL="742950" indent="-285750">
              <a:defRPr sz="2600">
                <a:solidFill>
                  <a:schemeClr val="tx1"/>
                </a:solidFill>
                <a:latin typeface="Arial" charset="0"/>
              </a:defRPr>
            </a:lvl2pPr>
            <a:lvl3pPr marL="1143000" indent="-228600">
              <a:defRPr sz="2400">
                <a:solidFill>
                  <a:schemeClr val="tx1"/>
                </a:solidFill>
                <a:latin typeface="Arial" charset="0"/>
              </a:defRPr>
            </a:lvl3pPr>
            <a:lvl4pPr marL="1600200">
              <a:defRPr>
                <a:solidFill>
                  <a:schemeClr val="tx1"/>
                </a:solidFill>
                <a:latin typeface="Arial" charset="0"/>
              </a:defRPr>
            </a:lvl4pPr>
            <a:lvl5pPr marL="2057400">
              <a:defRPr>
                <a:solidFill>
                  <a:schemeClr val="tx1"/>
                </a:solidFill>
                <a:latin typeface="Arial" charset="0"/>
              </a:defRPr>
            </a:lvl5pPr>
            <a:lvl6pPr marL="2514600" eaLnBrk="0" hangingPunct="0">
              <a:defRPr>
                <a:solidFill>
                  <a:schemeClr val="tx1"/>
                </a:solidFill>
                <a:latin typeface="Arial" charset="0"/>
              </a:defRPr>
            </a:lvl6pPr>
            <a:lvl7pPr marL="2971800" eaLnBrk="0" hangingPunct="0">
              <a:defRPr>
                <a:solidFill>
                  <a:schemeClr val="tx1"/>
                </a:solidFill>
                <a:latin typeface="Arial" charset="0"/>
              </a:defRPr>
            </a:lvl7pPr>
            <a:lvl8pPr marL="3429000" eaLnBrk="0" hangingPunct="0">
              <a:defRPr>
                <a:solidFill>
                  <a:schemeClr val="tx1"/>
                </a:solidFill>
                <a:latin typeface="Arial" charset="0"/>
              </a:defRPr>
            </a:lvl8pPr>
            <a:lvl9pPr marL="3886200" eaLnBrk="0" hangingPunct="0">
              <a:defRPr>
                <a:solidFill>
                  <a:schemeClr val="tx1"/>
                </a:solidFill>
                <a:latin typeface="Arial" charset="0"/>
              </a:defRPr>
            </a:lvl9pPr>
          </a:lstStyle>
          <a:p>
            <a:pPr algn="r" eaLnBrk="0" fontAlgn="base" hangingPunct="0">
              <a:spcBef>
                <a:spcPct val="0"/>
              </a:spcBef>
              <a:spcAft>
                <a:spcPct val="0"/>
              </a:spcAft>
            </a:pPr>
            <a:fld id="{B587988D-1717-4FC9-BFA0-FFB3535E8E0C}" type="slidenum">
              <a:rPr lang="de-DE" altLang="de-DE" sz="1000" smtClean="0">
                <a:solidFill>
                  <a:srgbClr val="FFFFFF"/>
                </a:solidFill>
                <a:cs typeface="Arial" charset="0"/>
              </a:rPr>
              <a:pPr algn="r" eaLnBrk="0" fontAlgn="base" hangingPunct="0">
                <a:spcBef>
                  <a:spcPct val="0"/>
                </a:spcBef>
                <a:spcAft>
                  <a:spcPct val="0"/>
                </a:spcAft>
              </a:pPr>
              <a:t>58</a:t>
            </a:fld>
            <a:endParaRPr lang="de-DE" altLang="de-DE" sz="1000" smtClean="0">
              <a:solidFill>
                <a:srgbClr val="FFFFFF"/>
              </a:solidFill>
              <a:cs typeface="Arial" charset="0"/>
            </a:endParaRPr>
          </a:p>
        </p:txBody>
      </p:sp>
      <p:sp>
        <p:nvSpPr>
          <p:cNvPr id="317445" name="Text Box 5"/>
          <p:cNvSpPr txBox="1">
            <a:spLocks noChangeArrowheads="1"/>
          </p:cNvSpPr>
          <p:nvPr/>
        </p:nvSpPr>
        <p:spPr bwMode="auto">
          <a:xfrm>
            <a:off x="1466850" y="1098550"/>
            <a:ext cx="6208713" cy="1039813"/>
          </a:xfrm>
          <a:prstGeom prst="rect">
            <a:avLst/>
          </a:prstGeom>
          <a:noFill/>
          <a:ln>
            <a:noFill/>
          </a:ln>
          <a:effectLst/>
          <a:extLst/>
        </p:spPr>
        <p:txBody>
          <a:bodyPr>
            <a:spAutoFit/>
          </a:bodyPr>
          <a:lstStyle>
            <a:lvl1pPr algn="l">
              <a:defRPr>
                <a:solidFill>
                  <a:schemeClr val="tx1"/>
                </a:solidFill>
                <a:latin typeface="Arial" charset="0"/>
              </a:defRPr>
            </a:lvl1pPr>
            <a:lvl2pPr marL="623888"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fontAlgn="base">
              <a:spcBef>
                <a:spcPct val="20000"/>
              </a:spcBef>
              <a:spcAft>
                <a:spcPct val="0"/>
              </a:spcAft>
              <a:defRPr/>
            </a:pPr>
            <a:r>
              <a:rPr lang="de-DE" altLang="de-DE" sz="2800" b="1" smtClean="0">
                <a:solidFill>
                  <a:srgbClr val="007CBB"/>
                </a:solidFill>
                <a:effectLst>
                  <a:outerShdw blurRad="38100" dist="38100" dir="2700000" algn="tl">
                    <a:srgbClr val="C0C0C0"/>
                  </a:outerShdw>
                </a:effectLst>
                <a:cs typeface="Arial" charset="0"/>
              </a:rPr>
              <a:t>Thank you for your</a:t>
            </a:r>
          </a:p>
          <a:p>
            <a:pPr algn="ctr" fontAlgn="base">
              <a:spcBef>
                <a:spcPct val="20000"/>
              </a:spcBef>
              <a:spcAft>
                <a:spcPct val="0"/>
              </a:spcAft>
              <a:defRPr/>
            </a:pPr>
            <a:r>
              <a:rPr lang="de-DE" altLang="de-DE" sz="2800" b="1">
                <a:solidFill>
                  <a:srgbClr val="007CBB"/>
                </a:solidFill>
                <a:effectLst>
                  <a:outerShdw blurRad="38100" dist="38100" dir="2700000" algn="tl">
                    <a:srgbClr val="C0C0C0"/>
                  </a:outerShdw>
                </a:effectLst>
                <a:cs typeface="Arial" charset="0"/>
              </a:rPr>
              <a:t>a</a:t>
            </a:r>
            <a:r>
              <a:rPr lang="de-DE" altLang="de-DE" sz="2800" b="1" smtClean="0">
                <a:solidFill>
                  <a:srgbClr val="007CBB"/>
                </a:solidFill>
                <a:effectLst>
                  <a:outerShdw blurRad="38100" dist="38100" dir="2700000" algn="tl">
                    <a:srgbClr val="C0C0C0"/>
                  </a:outerShdw>
                </a:effectLst>
                <a:cs typeface="Arial" charset="0"/>
              </a:rPr>
              <a:t>ttention !</a:t>
            </a:r>
            <a:endParaRPr lang="de-DE" altLang="de-DE" sz="2800" b="1">
              <a:solidFill>
                <a:srgbClr val="007CBB"/>
              </a:solidFill>
              <a:effectLst>
                <a:outerShdw blurRad="38100" dist="38100" dir="2700000" algn="tl">
                  <a:srgbClr val="C0C0C0"/>
                </a:outerShdw>
              </a:effectLst>
              <a:cs typeface="Arial" charset="0"/>
            </a:endParaRPr>
          </a:p>
        </p:txBody>
      </p:sp>
      <p:pic>
        <p:nvPicPr>
          <p:cNvPr id="1536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2597150"/>
            <a:ext cx="4383088"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charset="0"/>
                <a:cs typeface="Arial" charset="0"/>
              </a:rPr>
              <a:t>GPI </a:t>
            </a:r>
            <a:r>
              <a:rPr lang="en-GB" dirty="0" smtClean="0">
                <a:latin typeface="Arial" charset="0"/>
                <a:cs typeface="Arial" charset="0"/>
              </a:rPr>
              <a:t>Session2016</a:t>
            </a:r>
            <a:r>
              <a:rPr lang="en-US" dirty="0" smtClean="0">
                <a:latin typeface="Arial" charset="0"/>
                <a:cs typeface="Arial" charset="0"/>
              </a:rPr>
              <a:t/>
            </a:r>
            <a:br>
              <a:rPr lang="en-US" dirty="0" smtClean="0">
                <a:latin typeface="Arial" charset="0"/>
                <a:cs typeface="Arial" charset="0"/>
              </a:rPr>
            </a:br>
            <a:endParaRPr lang="en-US" dirty="0"/>
          </a:p>
        </p:txBody>
      </p:sp>
      <p:sp>
        <p:nvSpPr>
          <p:cNvPr id="3" name="Content Placeholder 2"/>
          <p:cNvSpPr>
            <a:spLocks noGrp="1"/>
          </p:cNvSpPr>
          <p:nvPr>
            <p:ph idx="1"/>
          </p:nvPr>
        </p:nvSpPr>
        <p:spPr>
          <a:xfrm>
            <a:off x="755580" y="1412776"/>
            <a:ext cx="7916015" cy="4756281"/>
          </a:xfrm>
        </p:spPr>
        <p:txBody>
          <a:bodyPr/>
          <a:lstStyle/>
          <a:p>
            <a:pPr>
              <a:buNone/>
            </a:pPr>
            <a:endParaRPr lang="en-GB" b="1" i="1" dirty="0" smtClean="0"/>
          </a:p>
          <a:p>
            <a:pPr>
              <a:buNone/>
            </a:pPr>
            <a:r>
              <a:rPr lang="en-GB" b="1" i="1" dirty="0" smtClean="0"/>
              <a:t>5</a:t>
            </a:r>
            <a:r>
              <a:rPr lang="en-GB" b="1" i="1" dirty="0" smtClean="0"/>
              <a:t>. Patient Safety and Quality Assurance</a:t>
            </a:r>
          </a:p>
          <a:p>
            <a:pPr marL="0" indent="0">
              <a:buNone/>
            </a:pPr>
            <a:r>
              <a:rPr lang="en-US" sz="2000" dirty="0"/>
              <a:t>INFLUENCE OF INTEGRATION OF A PHARMACIST IN MEDICATION ERRORS IN CRITICALLY ILL PATIENTS (</a:t>
            </a:r>
            <a:r>
              <a:rPr lang="en-US" sz="2000" dirty="0" smtClean="0"/>
              <a:t>Esther Domingo-</a:t>
            </a:r>
            <a:r>
              <a:rPr lang="en-US" sz="2000" dirty="0" err="1" smtClean="0"/>
              <a:t>Chiva</a:t>
            </a:r>
            <a:r>
              <a:rPr lang="en-US" sz="2000" dirty="0" smtClean="0"/>
              <a:t>, Spain)</a:t>
            </a:r>
            <a:endParaRPr lang="en-US" sz="2000" dirty="0"/>
          </a:p>
          <a:p>
            <a:pPr marL="0" indent="0">
              <a:buNone/>
            </a:pPr>
            <a:endParaRPr lang="en-US" dirty="0"/>
          </a:p>
          <a:p>
            <a:pPr marL="0" indent="0">
              <a:buNone/>
            </a:pPr>
            <a:r>
              <a:rPr lang="en-US" sz="2000" dirty="0"/>
              <a:t>EASE OF ACCESS TO INTRAVENOUS DRUG COMPATIBILITY INFORMATION FOR CLINICAL PRACTITIONERS (</a:t>
            </a:r>
            <a:r>
              <a:rPr lang="en-US" sz="2000" dirty="0" err="1" smtClean="0"/>
              <a:t>Kaveh</a:t>
            </a:r>
            <a:r>
              <a:rPr lang="en-US" sz="2000" dirty="0" smtClean="0"/>
              <a:t> </a:t>
            </a:r>
            <a:r>
              <a:rPr lang="en-US" sz="2000" dirty="0" err="1" smtClean="0"/>
              <a:t>Teimori</a:t>
            </a:r>
            <a:r>
              <a:rPr lang="en-US" sz="2000" dirty="0" smtClean="0"/>
              <a:t>, Sweden)</a:t>
            </a:r>
            <a:endParaRPr lang="en-GB" sz="2000" dirty="0"/>
          </a:p>
          <a:p>
            <a:endParaRPr lang="en-US" dirty="0"/>
          </a:p>
        </p:txBody>
      </p:sp>
      <p:sp>
        <p:nvSpPr>
          <p:cNvPr id="4" name="Slide Number Placeholder 3"/>
          <p:cNvSpPr>
            <a:spLocks noGrp="1"/>
          </p:cNvSpPr>
          <p:nvPr>
            <p:ph type="sldNum" sz="quarter" idx="10"/>
          </p:nvPr>
        </p:nvSpPr>
        <p:spPr/>
        <p:txBody>
          <a:bodyPr/>
          <a:lstStyle/>
          <a:p>
            <a:pPr>
              <a:defRPr/>
            </a:pPr>
            <a:fld id="{CECD13EF-1BC5-4570-8569-8945B591F02D}" type="slidenum">
              <a:rPr lang="de-DE" smtClean="0"/>
              <a:pPr>
                <a:defRPr/>
              </a:pPr>
              <a:t>59</a:t>
            </a:fld>
            <a:endParaRPr lang="de-DE"/>
          </a:p>
        </p:txBody>
      </p:sp>
      <p:sp>
        <p:nvSpPr>
          <p:cNvPr id="5" name="TextBox 4"/>
          <p:cNvSpPr txBox="1"/>
          <p:nvPr/>
        </p:nvSpPr>
        <p:spPr>
          <a:xfrm>
            <a:off x="323528" y="620688"/>
            <a:ext cx="8352928" cy="584775"/>
          </a:xfrm>
          <a:prstGeom prst="rect">
            <a:avLst/>
          </a:prstGeom>
          <a:noFill/>
        </p:spPr>
        <p:txBody>
          <a:bodyPr wrap="square" rtlCol="0">
            <a:spAutoFit/>
          </a:bodyPr>
          <a:lstStyle/>
          <a:p>
            <a:pPr algn="ctr" fontAlgn="base">
              <a:spcBef>
                <a:spcPct val="20000"/>
              </a:spcBef>
              <a:spcAft>
                <a:spcPct val="0"/>
              </a:spcAft>
            </a:pPr>
            <a:r>
              <a:rPr lang="en-US" sz="3200" b="1" dirty="0" smtClean="0">
                <a:solidFill>
                  <a:srgbClr val="004179"/>
                </a:solidFill>
                <a:latin typeface="Arial" pitchFamily="34" charset="0"/>
                <a:ea typeface="MS PGothic" pitchFamily="34" charset="-128"/>
                <a:cs typeface="Arial" pitchFamily="34" charset="0"/>
              </a:rPr>
              <a:t>The last </a:t>
            </a:r>
            <a:r>
              <a:rPr lang="en-US" sz="3200" b="1" dirty="0">
                <a:solidFill>
                  <a:srgbClr val="004179"/>
                </a:solidFill>
                <a:latin typeface="Arial" pitchFamily="34" charset="0"/>
                <a:ea typeface="MS PGothic" pitchFamily="34" charset="-128"/>
                <a:cs typeface="Arial" pitchFamily="34" charset="0"/>
              </a:rPr>
              <a:t>2</a:t>
            </a:r>
            <a:r>
              <a:rPr lang="en-US" sz="3200" b="1" dirty="0" smtClean="0">
                <a:solidFill>
                  <a:srgbClr val="004179"/>
                </a:solidFill>
                <a:latin typeface="Arial" pitchFamily="34" charset="0"/>
                <a:ea typeface="MS PGothic" pitchFamily="34" charset="-128"/>
                <a:cs typeface="Arial" pitchFamily="34" charset="0"/>
              </a:rPr>
              <a:t> </a:t>
            </a:r>
            <a:r>
              <a:rPr lang="en-US" sz="3200" b="1" dirty="0" smtClean="0">
                <a:solidFill>
                  <a:srgbClr val="004179"/>
                </a:solidFill>
                <a:latin typeface="Arial" pitchFamily="34" charset="0"/>
                <a:ea typeface="MS PGothic" pitchFamily="34" charset="-128"/>
                <a:cs typeface="Arial" pitchFamily="34" charset="0"/>
              </a:rPr>
              <a:t>overall EAHP Statements </a:t>
            </a:r>
            <a:r>
              <a:rPr lang="en-US" sz="3200" b="1" dirty="0" smtClean="0">
                <a:solidFill>
                  <a:srgbClr val="004179"/>
                </a:solidFill>
                <a:latin typeface="Arial" pitchFamily="34" charset="0"/>
                <a:ea typeface="MS PGothic" pitchFamily="34" charset="-128"/>
                <a:cs typeface="Arial" pitchFamily="34" charset="0"/>
              </a:rPr>
              <a:t>2014</a:t>
            </a:r>
            <a:endParaRPr lang="en-US" sz="3200" b="1" dirty="0" smtClean="0">
              <a:solidFill>
                <a:srgbClr val="004179"/>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5161222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charset="0"/>
                <a:cs typeface="Arial" charset="0"/>
              </a:rPr>
              <a:t>GPI </a:t>
            </a:r>
            <a:r>
              <a:rPr lang="en-GB" dirty="0" smtClean="0">
                <a:latin typeface="Arial" charset="0"/>
                <a:cs typeface="Arial" charset="0"/>
              </a:rPr>
              <a:t>Session2016</a:t>
            </a:r>
            <a:r>
              <a:rPr lang="en-US" dirty="0" smtClean="0">
                <a:latin typeface="Arial" charset="0"/>
                <a:cs typeface="Arial" charset="0"/>
              </a:rPr>
              <a:t/>
            </a:r>
            <a:br>
              <a:rPr lang="en-US" dirty="0" smtClean="0">
                <a:latin typeface="Arial" charset="0"/>
                <a:cs typeface="Arial" charset="0"/>
              </a:rPr>
            </a:br>
            <a:endParaRPr lang="en-US" dirty="0"/>
          </a:p>
        </p:txBody>
      </p:sp>
      <p:sp>
        <p:nvSpPr>
          <p:cNvPr id="3" name="Content Placeholder 2"/>
          <p:cNvSpPr>
            <a:spLocks noGrp="1"/>
          </p:cNvSpPr>
          <p:nvPr>
            <p:ph idx="1"/>
          </p:nvPr>
        </p:nvSpPr>
        <p:spPr>
          <a:xfrm>
            <a:off x="755580" y="1412776"/>
            <a:ext cx="7916015" cy="4756281"/>
          </a:xfrm>
        </p:spPr>
        <p:txBody>
          <a:bodyPr/>
          <a:lstStyle/>
          <a:p>
            <a:pPr>
              <a:buNone/>
            </a:pPr>
            <a:r>
              <a:rPr lang="en-GB" b="1" i="1" dirty="0" smtClean="0"/>
              <a:t>6. Education and Research</a:t>
            </a:r>
          </a:p>
          <a:p>
            <a:pPr marL="0" indent="0">
              <a:buNone/>
            </a:pPr>
            <a:r>
              <a:rPr lang="en-US" sz="2000" dirty="0"/>
              <a:t>INTRODUCTION OF A PATIENT-CENTRED CLINICAL PHARMACY TRAINING SCHEME IN A LARGE UNIVERSITY HOSPITAL </a:t>
            </a:r>
            <a:r>
              <a:rPr lang="en-US" sz="2000" dirty="0" smtClean="0"/>
              <a:t>PHARMACY (</a:t>
            </a:r>
            <a:r>
              <a:rPr lang="en-US" sz="2000" dirty="0" smtClean="0"/>
              <a:t>Eva Past, Austria)</a:t>
            </a:r>
            <a:endParaRPr lang="en-US" sz="2000" dirty="0" smtClean="0"/>
          </a:p>
          <a:p>
            <a:pPr marL="0" indent="0">
              <a:buNone/>
            </a:pPr>
            <a:endParaRPr lang="en-US" sz="2000" dirty="0" smtClean="0">
              <a:latin typeface="Arial" charset="0"/>
              <a:cs typeface="Arial" charset="0"/>
            </a:endParaRPr>
          </a:p>
          <a:p>
            <a:pPr marL="0" indent="0">
              <a:buNone/>
            </a:pPr>
            <a:r>
              <a:rPr lang="en-US" sz="2000" dirty="0"/>
              <a:t>SYSTEMATIC APPROACH FOR TRAINING HOSPITAL PHARMACISTS TO PRACTICE CLINICAL MEDICATION </a:t>
            </a:r>
            <a:r>
              <a:rPr lang="en-US" sz="2000" dirty="0" smtClean="0"/>
              <a:t>MANAGEMENT (</a:t>
            </a:r>
            <a:r>
              <a:rPr lang="en-US" sz="2000" dirty="0" smtClean="0"/>
              <a:t>Stefanie Walk-Fritz, Germany)</a:t>
            </a:r>
            <a:endParaRPr lang="en-US" sz="2000" dirty="0" smtClean="0"/>
          </a:p>
          <a:p>
            <a:pPr marL="0" indent="0">
              <a:buNone/>
            </a:pPr>
            <a:endParaRPr lang="en-US" sz="2000" dirty="0">
              <a:latin typeface="Arial" charset="0"/>
              <a:cs typeface="Arial" charset="0"/>
            </a:endParaRPr>
          </a:p>
        </p:txBody>
      </p:sp>
      <p:sp>
        <p:nvSpPr>
          <p:cNvPr id="4" name="Slide Number Placeholder 3"/>
          <p:cNvSpPr>
            <a:spLocks noGrp="1"/>
          </p:cNvSpPr>
          <p:nvPr>
            <p:ph type="sldNum" sz="quarter" idx="10"/>
          </p:nvPr>
        </p:nvSpPr>
        <p:spPr/>
        <p:txBody>
          <a:bodyPr/>
          <a:lstStyle/>
          <a:p>
            <a:pPr>
              <a:defRPr/>
            </a:pPr>
            <a:fld id="{CECD13EF-1BC5-4570-8569-8945B591F02D}" type="slidenum">
              <a:rPr lang="de-DE" smtClean="0"/>
              <a:pPr>
                <a:defRPr/>
              </a:pPr>
              <a:t>60</a:t>
            </a:fld>
            <a:endParaRPr lang="de-DE"/>
          </a:p>
        </p:txBody>
      </p:sp>
      <p:sp>
        <p:nvSpPr>
          <p:cNvPr id="5" name="TextBox 4"/>
          <p:cNvSpPr txBox="1"/>
          <p:nvPr/>
        </p:nvSpPr>
        <p:spPr>
          <a:xfrm>
            <a:off x="323528" y="620688"/>
            <a:ext cx="8352928" cy="1101840"/>
          </a:xfrm>
          <a:prstGeom prst="rect">
            <a:avLst/>
          </a:prstGeom>
          <a:noFill/>
        </p:spPr>
        <p:txBody>
          <a:bodyPr wrap="square" rtlCol="0">
            <a:spAutoFit/>
          </a:bodyPr>
          <a:lstStyle/>
          <a:p>
            <a:pPr algn="ctr" fontAlgn="base">
              <a:spcBef>
                <a:spcPct val="20000"/>
              </a:spcBef>
              <a:spcAft>
                <a:spcPct val="0"/>
              </a:spcAft>
            </a:pPr>
            <a:r>
              <a:rPr lang="en-US" sz="3200" b="1" dirty="0" smtClean="0">
                <a:solidFill>
                  <a:srgbClr val="004179"/>
                </a:solidFill>
                <a:latin typeface="Arial" pitchFamily="34" charset="0"/>
                <a:ea typeface="MS PGothic" pitchFamily="34" charset="-128"/>
                <a:cs typeface="Arial" pitchFamily="34" charset="0"/>
              </a:rPr>
              <a:t>The last </a:t>
            </a:r>
            <a:r>
              <a:rPr lang="en-US" sz="3200" b="1" dirty="0">
                <a:solidFill>
                  <a:srgbClr val="004179"/>
                </a:solidFill>
                <a:latin typeface="Arial" pitchFamily="34" charset="0"/>
                <a:ea typeface="MS PGothic" pitchFamily="34" charset="-128"/>
                <a:cs typeface="Arial" pitchFamily="34" charset="0"/>
              </a:rPr>
              <a:t>2</a:t>
            </a:r>
            <a:r>
              <a:rPr lang="en-US" sz="3200" b="1" dirty="0" smtClean="0">
                <a:solidFill>
                  <a:srgbClr val="004179"/>
                </a:solidFill>
                <a:latin typeface="Arial" pitchFamily="34" charset="0"/>
                <a:ea typeface="MS PGothic" pitchFamily="34" charset="-128"/>
                <a:cs typeface="Arial" pitchFamily="34" charset="0"/>
              </a:rPr>
              <a:t> </a:t>
            </a:r>
            <a:r>
              <a:rPr lang="en-US" sz="3200" b="1" dirty="0" smtClean="0">
                <a:solidFill>
                  <a:srgbClr val="004179"/>
                </a:solidFill>
                <a:latin typeface="Arial" pitchFamily="34" charset="0"/>
                <a:ea typeface="MS PGothic" pitchFamily="34" charset="-128"/>
                <a:cs typeface="Arial" pitchFamily="34" charset="0"/>
              </a:rPr>
              <a:t>overall EAHP Statements </a:t>
            </a:r>
            <a:r>
              <a:rPr lang="en-US" sz="3200" b="1" dirty="0" smtClean="0">
                <a:solidFill>
                  <a:srgbClr val="004179"/>
                </a:solidFill>
                <a:latin typeface="Arial" pitchFamily="34" charset="0"/>
                <a:ea typeface="MS PGothic" pitchFamily="34" charset="-128"/>
                <a:cs typeface="Arial" pitchFamily="34" charset="0"/>
              </a:rPr>
              <a:t>2014</a:t>
            </a:r>
            <a:endParaRPr lang="en-US" sz="3200" b="1" dirty="0" smtClean="0">
              <a:solidFill>
                <a:srgbClr val="004179"/>
              </a:solidFill>
              <a:latin typeface="Arial" pitchFamily="34" charset="0"/>
              <a:ea typeface="MS PGothic" pitchFamily="34" charset="-128"/>
              <a:cs typeface="Arial" pitchFamily="34" charset="0"/>
            </a:endParaRPr>
          </a:p>
          <a:p>
            <a:pPr fontAlgn="base">
              <a:spcBef>
                <a:spcPct val="20000"/>
              </a:spcBef>
              <a:spcAft>
                <a:spcPct val="0"/>
              </a:spcAft>
            </a:pPr>
            <a:endParaRPr lang="en-US" sz="2800" dirty="0">
              <a:solidFill>
                <a:srgbClr val="000000"/>
              </a:solidFill>
              <a:ea typeface="MS PGothic" pitchFamily="34" charset="-128"/>
            </a:endParaRPr>
          </a:p>
        </p:txBody>
      </p:sp>
    </p:spTree>
    <p:extLst>
      <p:ext uri="{BB962C8B-B14F-4D97-AF65-F5344CB8AC3E}">
        <p14:creationId xmlns:p14="http://schemas.microsoft.com/office/powerpoint/2010/main" val="15161222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35126" y="548680"/>
            <a:ext cx="8229600" cy="1728192"/>
          </a:xfrm>
        </p:spPr>
        <p:txBody>
          <a:bodyPr>
            <a:noAutofit/>
          </a:bodyPr>
          <a:lstStyle/>
          <a:p>
            <a:pPr algn="ctr"/>
            <a:r>
              <a:rPr lang="es-ES" sz="3400" dirty="0">
                <a:solidFill>
                  <a:schemeClr val="accent5">
                    <a:lumMod val="50000"/>
                  </a:scheme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INFLUENCE OF INTEGRATION OF A PHARMACIST IN MEDICATION ERRORS IN CRITICALLY ILL </a:t>
            </a:r>
            <a:r>
              <a:rPr lang="es-ES" sz="3400" dirty="0" smtClean="0">
                <a:solidFill>
                  <a:schemeClr val="accent5">
                    <a:lumMod val="50000"/>
                  </a:scheme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PATIENTS</a:t>
            </a:r>
            <a:endParaRPr lang="es-ES" sz="3400" dirty="0">
              <a:solidFill>
                <a:schemeClr val="accent5">
                  <a:lumMod val="50000"/>
                </a:scheme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endParaRPr>
          </a:p>
        </p:txBody>
      </p:sp>
      <p:sp>
        <p:nvSpPr>
          <p:cNvPr id="3" name="2 Subtítulo"/>
          <p:cNvSpPr>
            <a:spLocks noGrp="1"/>
          </p:cNvSpPr>
          <p:nvPr>
            <p:ph type="subTitle" idx="1"/>
          </p:nvPr>
        </p:nvSpPr>
        <p:spPr>
          <a:xfrm>
            <a:off x="521830" y="2780928"/>
            <a:ext cx="8202912" cy="1872208"/>
          </a:xfrm>
        </p:spPr>
        <p:txBody>
          <a:bodyPr>
            <a:normAutofit lnSpcReduction="10000"/>
          </a:bodyPr>
          <a:lstStyle/>
          <a:p>
            <a:r>
              <a:rPr lang="es-ES" sz="1500" i="1" dirty="0">
                <a:solidFill>
                  <a:schemeClr val="accent5">
                    <a:lumMod val="50000"/>
                  </a:schemeClr>
                </a:solidFill>
                <a:latin typeface="Arial Rounded MT Bold" pitchFamily="34" charset="0"/>
              </a:rPr>
              <a:t>Domingo-Chiva E</a:t>
            </a:r>
            <a:r>
              <a:rPr lang="es-ES" sz="1500" i="1" baseline="30000" dirty="0">
                <a:solidFill>
                  <a:schemeClr val="accent5">
                    <a:lumMod val="50000"/>
                  </a:schemeClr>
                </a:solidFill>
                <a:latin typeface="Arial Rounded MT Bold" pitchFamily="34" charset="0"/>
              </a:rPr>
              <a:t>1</a:t>
            </a:r>
            <a:r>
              <a:rPr lang="es-ES" sz="1500" i="1" dirty="0">
                <a:solidFill>
                  <a:schemeClr val="accent5">
                    <a:lumMod val="50000"/>
                  </a:schemeClr>
                </a:solidFill>
                <a:latin typeface="Arial Rounded MT Bold" pitchFamily="34" charset="0"/>
              </a:rPr>
              <a:t>, Cuesta-Montero P</a:t>
            </a:r>
            <a:r>
              <a:rPr lang="es-ES" sz="1500" i="1" baseline="30000" dirty="0">
                <a:solidFill>
                  <a:schemeClr val="accent5">
                    <a:lumMod val="50000"/>
                  </a:schemeClr>
                </a:solidFill>
                <a:latin typeface="Arial Rounded MT Bold" pitchFamily="34" charset="0"/>
              </a:rPr>
              <a:t>2</a:t>
            </a:r>
            <a:r>
              <a:rPr lang="es-ES" sz="1500" i="1" dirty="0">
                <a:solidFill>
                  <a:schemeClr val="accent5">
                    <a:lumMod val="50000"/>
                  </a:schemeClr>
                </a:solidFill>
                <a:latin typeface="Arial Rounded MT Bold" pitchFamily="34" charset="0"/>
              </a:rPr>
              <a:t>, Monsalve-</a:t>
            </a:r>
            <a:r>
              <a:rPr lang="es-ES" sz="1500" i="1" dirty="0" err="1">
                <a:solidFill>
                  <a:schemeClr val="accent5">
                    <a:lumMod val="50000"/>
                  </a:schemeClr>
                </a:solidFill>
                <a:latin typeface="Arial Rounded MT Bold" pitchFamily="34" charset="0"/>
              </a:rPr>
              <a:t>Naharro</a:t>
            </a:r>
            <a:r>
              <a:rPr lang="es-ES" sz="1500" i="1" dirty="0">
                <a:solidFill>
                  <a:schemeClr val="accent5">
                    <a:lumMod val="50000"/>
                  </a:schemeClr>
                </a:solidFill>
                <a:latin typeface="Arial Rounded MT Bold" pitchFamily="34" charset="0"/>
              </a:rPr>
              <a:t> JA</a:t>
            </a:r>
            <a:r>
              <a:rPr lang="es-ES" sz="1500" i="1" baseline="30000" dirty="0">
                <a:solidFill>
                  <a:schemeClr val="accent5">
                    <a:lumMod val="50000"/>
                  </a:schemeClr>
                </a:solidFill>
                <a:latin typeface="Arial Rounded MT Bold" pitchFamily="34" charset="0"/>
              </a:rPr>
              <a:t>2</a:t>
            </a:r>
            <a:r>
              <a:rPr lang="es-ES" sz="1500" i="1" dirty="0">
                <a:solidFill>
                  <a:schemeClr val="accent5">
                    <a:lumMod val="50000"/>
                  </a:schemeClr>
                </a:solidFill>
                <a:latin typeface="Arial Rounded MT Bold" pitchFamily="34" charset="0"/>
              </a:rPr>
              <a:t>, García-Martínez EM</a:t>
            </a:r>
            <a:r>
              <a:rPr lang="es-ES" sz="1500" i="1" baseline="30000" dirty="0">
                <a:solidFill>
                  <a:schemeClr val="accent5">
                    <a:lumMod val="50000"/>
                  </a:schemeClr>
                </a:solidFill>
                <a:latin typeface="Arial Rounded MT Bold" pitchFamily="34" charset="0"/>
              </a:rPr>
              <a:t>1</a:t>
            </a:r>
            <a:r>
              <a:rPr lang="es-ES" sz="1500" i="1" dirty="0">
                <a:solidFill>
                  <a:schemeClr val="accent5">
                    <a:lumMod val="50000"/>
                  </a:schemeClr>
                </a:solidFill>
                <a:latin typeface="Arial Rounded MT Bold" pitchFamily="34" charset="0"/>
              </a:rPr>
              <a:t>, Plata-Paniagua S</a:t>
            </a:r>
            <a:r>
              <a:rPr lang="es-ES" sz="1500" i="1" baseline="30000" dirty="0">
                <a:solidFill>
                  <a:schemeClr val="accent5">
                    <a:lumMod val="50000"/>
                  </a:schemeClr>
                </a:solidFill>
                <a:latin typeface="Arial Rounded MT Bold" pitchFamily="34" charset="0"/>
              </a:rPr>
              <a:t>1</a:t>
            </a:r>
            <a:r>
              <a:rPr lang="es-ES" sz="1500" i="1" dirty="0">
                <a:solidFill>
                  <a:schemeClr val="accent5">
                    <a:lumMod val="50000"/>
                  </a:schemeClr>
                </a:solidFill>
                <a:latin typeface="Arial Rounded MT Bold" pitchFamily="34" charset="0"/>
              </a:rPr>
              <a:t>, Pardo-</a:t>
            </a:r>
            <a:r>
              <a:rPr lang="es-ES" sz="1500" i="1" dirty="0" err="1">
                <a:solidFill>
                  <a:schemeClr val="accent5">
                    <a:lumMod val="50000"/>
                  </a:schemeClr>
                </a:solidFill>
                <a:latin typeface="Arial Rounded MT Bold" pitchFamily="34" charset="0"/>
              </a:rPr>
              <a:t>Ibañez</a:t>
            </a:r>
            <a:r>
              <a:rPr lang="es-ES" sz="1500" i="1" dirty="0">
                <a:solidFill>
                  <a:schemeClr val="accent5">
                    <a:lumMod val="50000"/>
                  </a:schemeClr>
                </a:solidFill>
                <a:latin typeface="Arial Rounded MT Bold" pitchFamily="34" charset="0"/>
              </a:rPr>
              <a:t> MD</a:t>
            </a:r>
            <a:r>
              <a:rPr lang="es-ES" sz="1500" i="1" baseline="30000" dirty="0">
                <a:solidFill>
                  <a:schemeClr val="accent5">
                    <a:lumMod val="50000"/>
                  </a:schemeClr>
                </a:solidFill>
                <a:latin typeface="Arial Rounded MT Bold" pitchFamily="34" charset="0"/>
              </a:rPr>
              <a:t>2</a:t>
            </a:r>
            <a:r>
              <a:rPr lang="es-ES" sz="1500" i="1" dirty="0">
                <a:solidFill>
                  <a:schemeClr val="accent5">
                    <a:lumMod val="50000"/>
                  </a:schemeClr>
                </a:solidFill>
                <a:latin typeface="Arial Rounded MT Bold" pitchFamily="34" charset="0"/>
              </a:rPr>
              <a:t>, Romero-</a:t>
            </a:r>
            <a:r>
              <a:rPr lang="es-ES" sz="1500" i="1" dirty="0" err="1">
                <a:solidFill>
                  <a:schemeClr val="accent5">
                    <a:lumMod val="50000"/>
                  </a:schemeClr>
                </a:solidFill>
                <a:latin typeface="Arial Rounded MT Bold" pitchFamily="34" charset="0"/>
              </a:rPr>
              <a:t>Candel</a:t>
            </a:r>
            <a:r>
              <a:rPr lang="es-ES" sz="1500" i="1" dirty="0">
                <a:solidFill>
                  <a:schemeClr val="accent5">
                    <a:lumMod val="50000"/>
                  </a:schemeClr>
                </a:solidFill>
                <a:latin typeface="Arial Rounded MT Bold" pitchFamily="34" charset="0"/>
              </a:rPr>
              <a:t> G</a:t>
            </a:r>
            <a:r>
              <a:rPr lang="es-ES" sz="1500" i="1" baseline="30000" dirty="0">
                <a:solidFill>
                  <a:schemeClr val="accent5">
                    <a:lumMod val="50000"/>
                  </a:schemeClr>
                </a:solidFill>
                <a:latin typeface="Arial Rounded MT Bold" pitchFamily="34" charset="0"/>
              </a:rPr>
              <a:t>1</a:t>
            </a:r>
            <a:r>
              <a:rPr lang="es-ES" sz="1500" i="1" dirty="0">
                <a:solidFill>
                  <a:schemeClr val="accent5">
                    <a:lumMod val="50000"/>
                  </a:schemeClr>
                </a:solidFill>
                <a:latin typeface="Arial Rounded MT Bold" pitchFamily="34" charset="0"/>
              </a:rPr>
              <a:t>, Jiménez-</a:t>
            </a:r>
            <a:r>
              <a:rPr lang="es-ES" sz="1500" i="1" dirty="0" err="1">
                <a:solidFill>
                  <a:schemeClr val="accent5">
                    <a:lumMod val="50000"/>
                  </a:schemeClr>
                </a:solidFill>
                <a:latin typeface="Arial Rounded MT Bold" pitchFamily="34" charset="0"/>
              </a:rPr>
              <a:t>Vizuete</a:t>
            </a:r>
            <a:r>
              <a:rPr lang="es-ES" sz="1500" i="1" dirty="0">
                <a:solidFill>
                  <a:schemeClr val="accent5">
                    <a:lumMod val="50000"/>
                  </a:schemeClr>
                </a:solidFill>
                <a:latin typeface="Arial Rounded MT Bold" pitchFamily="34" charset="0"/>
              </a:rPr>
              <a:t> JM</a:t>
            </a:r>
            <a:r>
              <a:rPr lang="es-ES" sz="1500" i="1" baseline="30000" dirty="0">
                <a:solidFill>
                  <a:schemeClr val="accent5">
                    <a:lumMod val="50000"/>
                  </a:schemeClr>
                </a:solidFill>
                <a:latin typeface="Arial Rounded MT Bold" pitchFamily="34" charset="0"/>
              </a:rPr>
              <a:t>2</a:t>
            </a:r>
            <a:r>
              <a:rPr lang="es-ES" sz="1500" i="1" dirty="0">
                <a:solidFill>
                  <a:schemeClr val="accent5">
                    <a:lumMod val="50000"/>
                  </a:schemeClr>
                </a:solidFill>
                <a:latin typeface="Arial Rounded MT Bold" pitchFamily="34" charset="0"/>
              </a:rPr>
              <a:t>, </a:t>
            </a:r>
            <a:r>
              <a:rPr lang="es-ES" sz="1500" i="1" dirty="0" err="1">
                <a:solidFill>
                  <a:schemeClr val="accent5">
                    <a:lumMod val="50000"/>
                  </a:schemeClr>
                </a:solidFill>
                <a:latin typeface="Arial Rounded MT Bold" pitchFamily="34" charset="0"/>
              </a:rPr>
              <a:t>Peyró</a:t>
            </a:r>
            <a:r>
              <a:rPr lang="es-ES" sz="1500" i="1" dirty="0">
                <a:solidFill>
                  <a:schemeClr val="accent5">
                    <a:lumMod val="50000"/>
                  </a:schemeClr>
                </a:solidFill>
                <a:latin typeface="Arial Rounded MT Bold" pitchFamily="34" charset="0"/>
              </a:rPr>
              <a:t>-García R</a:t>
            </a:r>
            <a:r>
              <a:rPr lang="es-ES" sz="1500" i="1" baseline="30000" dirty="0">
                <a:solidFill>
                  <a:schemeClr val="accent5">
                    <a:lumMod val="50000"/>
                  </a:schemeClr>
                </a:solidFill>
                <a:latin typeface="Arial Rounded MT Bold" pitchFamily="34" charset="0"/>
              </a:rPr>
              <a:t>2</a:t>
            </a:r>
            <a:r>
              <a:rPr lang="es-ES" sz="1500" i="1" dirty="0">
                <a:solidFill>
                  <a:schemeClr val="accent5">
                    <a:lumMod val="50000"/>
                  </a:schemeClr>
                </a:solidFill>
                <a:latin typeface="Arial Rounded MT Bold" pitchFamily="34" charset="0"/>
              </a:rPr>
              <a:t>, Valladolid-Walsh A</a:t>
            </a:r>
            <a:r>
              <a:rPr lang="es-ES" sz="1500" i="1" baseline="30000" dirty="0">
                <a:solidFill>
                  <a:schemeClr val="accent5">
                    <a:lumMod val="50000"/>
                  </a:schemeClr>
                </a:solidFill>
                <a:latin typeface="Arial Rounded MT Bold" pitchFamily="34" charset="0"/>
              </a:rPr>
              <a:t>1</a:t>
            </a:r>
            <a:r>
              <a:rPr lang="es-ES" sz="1500" i="1" dirty="0">
                <a:solidFill>
                  <a:schemeClr val="accent5">
                    <a:lumMod val="50000"/>
                  </a:schemeClr>
                </a:solidFill>
                <a:latin typeface="Arial Rounded MT Bold" pitchFamily="34" charset="0"/>
              </a:rPr>
              <a:t>.</a:t>
            </a:r>
          </a:p>
          <a:p>
            <a:endParaRPr lang="es-ES" sz="1500" i="1" dirty="0" smtClean="0">
              <a:solidFill>
                <a:schemeClr val="tx2">
                  <a:lumMod val="90000"/>
                  <a:lumOff val="10000"/>
                </a:schemeClr>
              </a:solidFill>
              <a:latin typeface="Arial Rounded MT Bold" pitchFamily="34" charset="0"/>
            </a:endParaRPr>
          </a:p>
          <a:p>
            <a:r>
              <a:rPr lang="es-ES" sz="1600" i="1" baseline="30000" dirty="0" smtClean="0">
                <a:solidFill>
                  <a:srgbClr val="254FAD"/>
                </a:solidFill>
                <a:latin typeface="Arial Rounded MT Bold" pitchFamily="34" charset="0"/>
              </a:rPr>
              <a:t>1</a:t>
            </a:r>
            <a:r>
              <a:rPr lang="es-ES" sz="1600" i="1" dirty="0" smtClean="0">
                <a:solidFill>
                  <a:srgbClr val="254FAD"/>
                </a:solidFill>
                <a:latin typeface="Arial Rounded MT Bold" pitchFamily="34" charset="0"/>
              </a:rPr>
              <a:t>Pharmacy </a:t>
            </a:r>
            <a:r>
              <a:rPr lang="es-ES" sz="1600" i="1" dirty="0" err="1" smtClean="0">
                <a:solidFill>
                  <a:srgbClr val="254FAD"/>
                </a:solidFill>
                <a:latin typeface="Arial Rounded MT Bold" pitchFamily="34" charset="0"/>
              </a:rPr>
              <a:t>Department</a:t>
            </a:r>
            <a:endParaRPr lang="es-ES" sz="1600" i="1" dirty="0" smtClean="0">
              <a:solidFill>
                <a:srgbClr val="254FAD"/>
              </a:solidFill>
              <a:latin typeface="Arial Rounded MT Bold" pitchFamily="34" charset="0"/>
            </a:endParaRPr>
          </a:p>
          <a:p>
            <a:r>
              <a:rPr lang="es-ES" sz="1600" i="1" baseline="30000" dirty="0" smtClean="0">
                <a:solidFill>
                  <a:srgbClr val="254FAD"/>
                </a:solidFill>
                <a:latin typeface="Arial Rounded MT Bold" pitchFamily="34" charset="0"/>
              </a:rPr>
              <a:t>2</a:t>
            </a:r>
            <a:r>
              <a:rPr lang="es-ES" sz="1600" i="1" dirty="0" smtClean="0">
                <a:solidFill>
                  <a:srgbClr val="254FAD"/>
                </a:solidFill>
                <a:latin typeface="Arial Rounded MT Bold" pitchFamily="34" charset="0"/>
              </a:rPr>
              <a:t>Anaesthesiology and </a:t>
            </a:r>
            <a:r>
              <a:rPr lang="es-ES" sz="1600" i="1" dirty="0" err="1" smtClean="0">
                <a:solidFill>
                  <a:srgbClr val="254FAD"/>
                </a:solidFill>
                <a:latin typeface="Arial Rounded MT Bold" pitchFamily="34" charset="0"/>
              </a:rPr>
              <a:t>Critical</a:t>
            </a:r>
            <a:r>
              <a:rPr lang="es-ES" sz="1600" i="1" dirty="0" smtClean="0">
                <a:solidFill>
                  <a:srgbClr val="254FAD"/>
                </a:solidFill>
                <a:latin typeface="Arial Rounded MT Bold" pitchFamily="34" charset="0"/>
              </a:rPr>
              <a:t> </a:t>
            </a:r>
            <a:r>
              <a:rPr lang="es-ES" sz="1600" i="1" dirty="0" err="1" smtClean="0">
                <a:solidFill>
                  <a:srgbClr val="254FAD"/>
                </a:solidFill>
                <a:latin typeface="Arial Rounded MT Bold" pitchFamily="34" charset="0"/>
              </a:rPr>
              <a:t>Care</a:t>
            </a:r>
            <a:r>
              <a:rPr lang="es-ES" sz="1600" i="1" dirty="0" smtClean="0">
                <a:solidFill>
                  <a:srgbClr val="254FAD"/>
                </a:solidFill>
                <a:latin typeface="Arial Rounded MT Bold" pitchFamily="34" charset="0"/>
              </a:rPr>
              <a:t> </a:t>
            </a:r>
            <a:r>
              <a:rPr lang="es-ES" sz="1600" i="1" dirty="0" err="1" smtClean="0">
                <a:solidFill>
                  <a:srgbClr val="254FAD"/>
                </a:solidFill>
                <a:latin typeface="Arial Rounded MT Bold" pitchFamily="34" charset="0"/>
              </a:rPr>
              <a:t>Department</a:t>
            </a:r>
            <a:r>
              <a:rPr lang="es-ES" sz="1600" i="1" dirty="0" smtClean="0">
                <a:solidFill>
                  <a:srgbClr val="254FAD"/>
                </a:solidFill>
                <a:latin typeface="Arial Rounded MT Bold" pitchFamily="34" charset="0"/>
              </a:rPr>
              <a:t>. </a:t>
            </a:r>
          </a:p>
          <a:p>
            <a:r>
              <a:rPr lang="es-ES" sz="1600" i="1" dirty="0" smtClean="0">
                <a:solidFill>
                  <a:srgbClr val="254FAD"/>
                </a:solidFill>
                <a:latin typeface="Arial Rounded MT Bold" pitchFamily="34" charset="0"/>
              </a:rPr>
              <a:t>. </a:t>
            </a:r>
            <a:br>
              <a:rPr lang="es-ES" sz="1600" i="1" dirty="0" smtClean="0">
                <a:solidFill>
                  <a:srgbClr val="254FAD"/>
                </a:solidFill>
                <a:latin typeface="Arial Rounded MT Bold" pitchFamily="34" charset="0"/>
              </a:rPr>
            </a:br>
            <a:r>
              <a:rPr lang="es-ES" sz="1600" i="1" dirty="0" smtClean="0">
                <a:solidFill>
                  <a:schemeClr val="accent2">
                    <a:lumMod val="50000"/>
                  </a:schemeClr>
                </a:solidFill>
                <a:latin typeface="Arial Rounded MT Bold" pitchFamily="34" charset="0"/>
              </a:rPr>
              <a:t>Gerencia de Atención Integrada de Albacete. Albacete (</a:t>
            </a:r>
            <a:r>
              <a:rPr lang="es-ES" sz="1600" i="1" dirty="0" err="1" smtClean="0">
                <a:solidFill>
                  <a:schemeClr val="accent2">
                    <a:lumMod val="50000"/>
                  </a:schemeClr>
                </a:solidFill>
                <a:latin typeface="Arial Rounded MT Bold" pitchFamily="34" charset="0"/>
              </a:rPr>
              <a:t>Spain</a:t>
            </a:r>
            <a:r>
              <a:rPr lang="es-ES" sz="1600" i="1" dirty="0" smtClean="0">
                <a:solidFill>
                  <a:schemeClr val="accent2">
                    <a:lumMod val="50000"/>
                  </a:schemeClr>
                </a:solidFill>
                <a:latin typeface="Arial Rounded MT Bold" pitchFamily="34" charset="0"/>
              </a:rPr>
              <a:t>). </a:t>
            </a:r>
          </a:p>
          <a:p>
            <a:endParaRPr lang="es-ES" dirty="0"/>
          </a:p>
        </p:txBody>
      </p:sp>
      <p:pic>
        <p:nvPicPr>
          <p:cNvPr id="102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320880" y="4768461"/>
            <a:ext cx="2376264" cy="1500797"/>
          </a:xfrm>
          <a:prstGeom prst="rect">
            <a:avLst/>
          </a:prstGeom>
          <a:noFill/>
          <a:ln w="9525">
            <a:noFill/>
            <a:miter lim="800000"/>
            <a:headEnd/>
            <a:tailEnd/>
          </a:ln>
        </p:spPr>
      </p:pic>
      <p:pic>
        <p:nvPicPr>
          <p:cNvPr id="6" name="Imagen 5"/>
          <p:cNvPicPr>
            <a:picLocks noChangeAspect="1"/>
          </p:cNvPicPr>
          <p:nvPr/>
        </p:nvPicPr>
        <p:blipFill>
          <a:blip r:embed="rId3"/>
          <a:stretch>
            <a:fillRect/>
          </a:stretch>
        </p:blipFill>
        <p:spPr>
          <a:xfrm>
            <a:off x="3034172" y="5448383"/>
            <a:ext cx="3096344" cy="801680"/>
          </a:xfrm>
          <a:prstGeom prst="rect">
            <a:avLst/>
          </a:prstGeom>
          <a:noFill/>
          <a:ln w="9525">
            <a:noFill/>
            <a:miter lim="800000"/>
            <a:headEnd/>
            <a:tailEnd/>
          </a:ln>
        </p:spPr>
      </p:pic>
      <p:pic>
        <p:nvPicPr>
          <p:cNvPr id="8" name="Imagen 7"/>
          <p:cNvPicPr>
            <a:picLocks noChangeAspect="1"/>
          </p:cNvPicPr>
          <p:nvPr/>
        </p:nvPicPr>
        <p:blipFill>
          <a:blip r:embed="rId4"/>
          <a:stretch>
            <a:fillRect/>
          </a:stretch>
        </p:blipFill>
        <p:spPr>
          <a:xfrm>
            <a:off x="420976" y="5373216"/>
            <a:ext cx="1992372" cy="873910"/>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83568" y="764704"/>
            <a:ext cx="7776864"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smtClean="0">
                <a:solidFill>
                  <a:prstClr val="black"/>
                </a:solidFill>
                <a:latin typeface="Arial Rounded MT Bold" pitchFamily="34" charset="0"/>
              </a:rPr>
              <a:t>MEDICATION ERRORS in critical care are </a:t>
            </a:r>
          </a:p>
          <a:p>
            <a:pPr algn="ctr"/>
            <a:r>
              <a:rPr lang="en-US" sz="2400" u="sng" dirty="0" smtClean="0">
                <a:solidFill>
                  <a:srgbClr val="A50021"/>
                </a:solidFill>
                <a:latin typeface="Arial Rounded MT Bold" pitchFamily="34" charset="0"/>
              </a:rPr>
              <a:t>frequent, serious and predictable</a:t>
            </a:r>
            <a:endParaRPr lang="es-ES" sz="2400" dirty="0">
              <a:solidFill>
                <a:prstClr val="black"/>
              </a:solidFill>
              <a:latin typeface="Arial Rounded MT Bold" pitchFamily="34" charset="0"/>
            </a:endParaRPr>
          </a:p>
        </p:txBody>
      </p:sp>
      <p:sp>
        <p:nvSpPr>
          <p:cNvPr id="4" name="3 CuadroTexto"/>
          <p:cNvSpPr txBox="1"/>
          <p:nvPr/>
        </p:nvSpPr>
        <p:spPr>
          <a:xfrm>
            <a:off x="4644008" y="2132856"/>
            <a:ext cx="3816424" cy="3323987"/>
          </a:xfrm>
          <a:prstGeom prst="rect">
            <a:avLst/>
          </a:prstGeom>
          <a:noFill/>
        </p:spPr>
        <p:txBody>
          <a:bodyPr wrap="square" rtlCol="0">
            <a:spAutoFit/>
          </a:bodyPr>
          <a:lstStyle/>
          <a:p>
            <a:pPr algn="just">
              <a:lnSpc>
                <a:spcPct val="150000"/>
              </a:lnSpc>
            </a:pPr>
            <a:r>
              <a:rPr lang="en-US" sz="2000" dirty="0" smtClean="0">
                <a:solidFill>
                  <a:srgbClr val="604878">
                    <a:lumMod val="50000"/>
                  </a:srgbClr>
                </a:solidFill>
                <a:latin typeface="Arial Rounded MT Bold" pitchFamily="34" charset="0"/>
              </a:rPr>
              <a:t>Critically ill patients are prescribed twice as many medications as patients outside the intensive care unit and nearly all will suffer a potential error at some point during their stay. </a:t>
            </a:r>
            <a:endParaRPr lang="es-ES" sz="2000" dirty="0">
              <a:solidFill>
                <a:srgbClr val="604878">
                  <a:lumMod val="50000"/>
                </a:srgbClr>
              </a:solidFill>
              <a:latin typeface="Arial Rounded MT Bold" pitchFamily="34" charset="0"/>
            </a:endParaRPr>
          </a:p>
        </p:txBody>
      </p:sp>
      <p:pic>
        <p:nvPicPr>
          <p:cNvPr id="5" name="Imagen 4"/>
          <p:cNvPicPr>
            <a:picLocks noChangeAspect="1"/>
          </p:cNvPicPr>
          <p:nvPr/>
        </p:nvPicPr>
        <p:blipFill>
          <a:blip r:embed="rId2"/>
          <a:stretch>
            <a:fillRect/>
          </a:stretch>
        </p:blipFill>
        <p:spPr>
          <a:xfrm>
            <a:off x="827584" y="1904925"/>
            <a:ext cx="3596952" cy="37798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764704"/>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What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was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done?</a:t>
            </a:r>
          </a:p>
        </p:txBody>
      </p:sp>
      <p:sp>
        <p:nvSpPr>
          <p:cNvPr id="3" name="2 CuadroTexto"/>
          <p:cNvSpPr txBox="1"/>
          <p:nvPr/>
        </p:nvSpPr>
        <p:spPr>
          <a:xfrm>
            <a:off x="539552" y="1628800"/>
            <a:ext cx="8208912" cy="1754326"/>
          </a:xfrm>
          <a:prstGeom prst="rect">
            <a:avLst/>
          </a:prstGeom>
          <a:noFill/>
        </p:spPr>
        <p:txBody>
          <a:bodyPr wrap="square" rtlCol="0">
            <a:spAutoFit/>
          </a:bodyPr>
          <a:lstStyle/>
          <a:p>
            <a:pPr algn="just">
              <a:lnSpc>
                <a:spcPct val="150000"/>
              </a:lnSpc>
            </a:pPr>
            <a:r>
              <a:rPr lang="es-ES" sz="2400" dirty="0" smtClean="0">
                <a:solidFill>
                  <a:srgbClr val="604878">
                    <a:lumMod val="50000"/>
                  </a:srgbClr>
                </a:solidFill>
                <a:latin typeface="Arial Rounded MT Bold" pitchFamily="34" charset="0"/>
              </a:rPr>
              <a:t>A </a:t>
            </a:r>
            <a:r>
              <a:rPr lang="es-ES" sz="2400" dirty="0" err="1">
                <a:solidFill>
                  <a:srgbClr val="604878">
                    <a:lumMod val="50000"/>
                  </a:srgbClr>
                </a:solidFill>
                <a:latin typeface="Arial Rounded MT Bold" pitchFamily="34" charset="0"/>
              </a:rPr>
              <a:t>clinical</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pharmacist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was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integrated</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on</a:t>
            </a:r>
            <a:r>
              <a:rPr lang="es-ES" sz="2400" dirty="0">
                <a:solidFill>
                  <a:srgbClr val="604878">
                    <a:lumMod val="50000"/>
                  </a:srgbClr>
                </a:solidFill>
                <a:latin typeface="Arial Rounded MT Bold" pitchFamily="34" charset="0"/>
              </a:rPr>
              <a:t> a full-time </a:t>
            </a:r>
            <a:r>
              <a:rPr lang="es-ES" sz="2400" dirty="0" err="1">
                <a:solidFill>
                  <a:srgbClr val="604878">
                    <a:lumMod val="50000"/>
                  </a:srgbClr>
                </a:solidFill>
                <a:latin typeface="Arial Rounded MT Bold" pitchFamily="34" charset="0"/>
              </a:rPr>
              <a:t>basis</a:t>
            </a:r>
            <a:r>
              <a:rPr lang="es-ES" sz="2400" dirty="0">
                <a:solidFill>
                  <a:srgbClr val="604878">
                    <a:lumMod val="50000"/>
                  </a:srgbClr>
                </a:solidFill>
                <a:latin typeface="Arial Rounded MT Bold" pitchFamily="34" charset="0"/>
              </a:rPr>
              <a:t> in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990099"/>
                </a:solidFill>
                <a:latin typeface="Arial Rounded MT Bold" pitchFamily="34" charset="0"/>
              </a:rPr>
              <a:t>multidisciplinary</a:t>
            </a:r>
            <a:r>
              <a:rPr lang="es-ES" sz="2400" dirty="0">
                <a:solidFill>
                  <a:srgbClr val="990099"/>
                </a:solidFill>
                <a:latin typeface="Arial Rounded MT Bold" pitchFamily="34" charset="0"/>
              </a:rPr>
              <a:t> </a:t>
            </a:r>
            <a:r>
              <a:rPr lang="es-ES" sz="2400" dirty="0" err="1">
                <a:solidFill>
                  <a:srgbClr val="990099"/>
                </a:solidFill>
                <a:latin typeface="Arial Rounded MT Bold" pitchFamily="34" charset="0"/>
              </a:rPr>
              <a:t>team</a:t>
            </a:r>
            <a:r>
              <a:rPr lang="es-ES" sz="2400" dirty="0">
                <a:solidFill>
                  <a:srgbClr val="990099"/>
                </a:solidFill>
                <a:latin typeface="Arial Rounded MT Bold" pitchFamily="34" charset="0"/>
              </a:rPr>
              <a:t> </a:t>
            </a:r>
            <a:r>
              <a:rPr lang="es-ES" sz="2400" dirty="0">
                <a:solidFill>
                  <a:srgbClr val="604878">
                    <a:lumMod val="50000"/>
                  </a:srgbClr>
                </a:solidFill>
                <a:latin typeface="Arial Rounded MT Bold" pitchFamily="34" charset="0"/>
              </a:rPr>
              <a:t>of </a:t>
            </a:r>
            <a:r>
              <a:rPr lang="es-ES" sz="2400" dirty="0" err="1">
                <a:solidFill>
                  <a:srgbClr val="604878">
                    <a:lumMod val="50000"/>
                  </a:srgbClr>
                </a:solidFill>
                <a:latin typeface="Arial Rounded MT Bold" pitchFamily="34" charset="0"/>
              </a:rPr>
              <a:t>an</a:t>
            </a:r>
            <a:r>
              <a:rPr lang="es-ES" sz="2400" dirty="0">
                <a:solidFill>
                  <a:srgbClr val="604878">
                    <a:lumMod val="50000"/>
                  </a:srgbClr>
                </a:solidFill>
                <a:latin typeface="Arial Rounded MT Bold" pitchFamily="34" charset="0"/>
              </a:rPr>
              <a:t> </a:t>
            </a:r>
            <a:r>
              <a:rPr lang="es-ES" sz="2400" dirty="0" err="1">
                <a:solidFill>
                  <a:srgbClr val="F07F09">
                    <a:lumMod val="75000"/>
                  </a:srgbClr>
                </a:solidFill>
                <a:latin typeface="Arial Rounded MT Bold" pitchFamily="34" charset="0"/>
              </a:rPr>
              <a:t>intensive</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care</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anesthesia</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unit</a:t>
            </a:r>
            <a:r>
              <a:rPr lang="es-ES" sz="2400" dirty="0" smtClean="0">
                <a:solidFill>
                  <a:srgbClr val="604878">
                    <a:lumMod val="50000"/>
                  </a:srgbClr>
                </a:solidFill>
                <a:latin typeface="Arial Rounded MT Bold" pitchFamily="34" charset="0"/>
              </a:rPr>
              <a:t>.</a:t>
            </a:r>
            <a:endParaRPr lang="es-ES" sz="2400" dirty="0">
              <a:solidFill>
                <a:srgbClr val="604878">
                  <a:lumMod val="50000"/>
                </a:srgbClr>
              </a:solidFill>
              <a:latin typeface="Arial Rounded MT Bold"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437112"/>
            <a:ext cx="2663787" cy="17758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4925" y="3212977"/>
            <a:ext cx="2700300" cy="1800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8819" y="4416961"/>
            <a:ext cx="2694014" cy="1796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764704"/>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Why</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it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was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done?</a:t>
            </a:r>
          </a:p>
        </p:txBody>
      </p:sp>
      <p:sp>
        <p:nvSpPr>
          <p:cNvPr id="3" name="2 CuadroTexto"/>
          <p:cNvSpPr txBox="1"/>
          <p:nvPr/>
        </p:nvSpPr>
        <p:spPr>
          <a:xfrm>
            <a:off x="539552" y="1628800"/>
            <a:ext cx="8208912" cy="2862322"/>
          </a:xfrm>
          <a:prstGeom prst="rect">
            <a:avLst/>
          </a:prstGeom>
          <a:noFill/>
        </p:spPr>
        <p:txBody>
          <a:bodyPr wrap="square" rtlCol="0">
            <a:spAutoFit/>
          </a:bodyPr>
          <a:lstStyle/>
          <a:p>
            <a:pPr algn="just">
              <a:lnSpc>
                <a:spcPct val="150000"/>
              </a:lnSpc>
            </a:pPr>
            <a:r>
              <a:rPr lang="es-ES" sz="2400" dirty="0" smtClean="0">
                <a:solidFill>
                  <a:srgbClr val="604878">
                    <a:lumMod val="50000"/>
                  </a:srgbClr>
                </a:solidFill>
                <a:latin typeface="Arial Rounded MT Bold" pitchFamily="34" charset="0"/>
              </a:rPr>
              <a:t>To </a:t>
            </a:r>
            <a:r>
              <a:rPr lang="es-ES" sz="2400" dirty="0">
                <a:solidFill>
                  <a:srgbClr val="604878">
                    <a:lumMod val="50000"/>
                  </a:srgbClr>
                </a:solidFill>
                <a:latin typeface="Arial Rounded MT Bold" pitchFamily="34" charset="0"/>
              </a:rPr>
              <a:t>determine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FF0066"/>
                </a:solidFill>
                <a:latin typeface="Arial Rounded MT Bold" pitchFamily="34" charset="0"/>
              </a:rPr>
              <a:t>incidence</a:t>
            </a:r>
            <a:r>
              <a:rPr lang="es-ES" sz="2400" dirty="0">
                <a:solidFill>
                  <a:srgbClr val="FF0066"/>
                </a:solidFill>
                <a:latin typeface="Arial Rounded MT Bold" pitchFamily="34" charset="0"/>
              </a:rPr>
              <a:t> of </a:t>
            </a:r>
            <a:r>
              <a:rPr lang="es-ES" sz="2400" dirty="0" err="1">
                <a:solidFill>
                  <a:srgbClr val="FF0066"/>
                </a:solidFill>
                <a:latin typeface="Arial Rounded MT Bold" pitchFamily="34" charset="0"/>
              </a:rPr>
              <a:t>medication</a:t>
            </a:r>
            <a:r>
              <a:rPr lang="es-ES" sz="2400" dirty="0">
                <a:solidFill>
                  <a:srgbClr val="FF0066"/>
                </a:solidFill>
                <a:latin typeface="Arial Rounded MT Bold" pitchFamily="34" charset="0"/>
              </a:rPr>
              <a:t> </a:t>
            </a:r>
            <a:r>
              <a:rPr lang="es-ES" sz="2400" dirty="0" err="1">
                <a:solidFill>
                  <a:srgbClr val="FF0066"/>
                </a:solidFill>
                <a:latin typeface="Arial Rounded MT Bold" pitchFamily="34" charset="0"/>
              </a:rPr>
              <a:t>errors</a:t>
            </a:r>
            <a:r>
              <a:rPr lang="es-ES" sz="2400" dirty="0">
                <a:solidFill>
                  <a:srgbClr val="FF0066"/>
                </a:solidFill>
                <a:latin typeface="Arial Rounded MT Bold" pitchFamily="34" charset="0"/>
              </a:rPr>
              <a:t> </a:t>
            </a:r>
            <a:r>
              <a:rPr lang="es-ES" sz="2400" dirty="0">
                <a:solidFill>
                  <a:srgbClr val="604878">
                    <a:lumMod val="50000"/>
                  </a:srgbClr>
                </a:solidFill>
                <a:latin typeface="Arial Rounded MT Bold" pitchFamily="34" charset="0"/>
              </a:rPr>
              <a:t>in </a:t>
            </a:r>
            <a:r>
              <a:rPr lang="es-ES" sz="2400" dirty="0" err="1">
                <a:solidFill>
                  <a:srgbClr val="604878">
                    <a:lumMod val="50000"/>
                  </a:srgbClr>
                </a:solidFill>
                <a:latin typeface="Arial Rounded MT Bold" pitchFamily="34" charset="0"/>
              </a:rPr>
              <a:t>our</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environment</a:t>
            </a:r>
            <a:r>
              <a:rPr lang="es-ES" sz="2400" dirty="0">
                <a:solidFill>
                  <a:srgbClr val="604878">
                    <a:lumMod val="50000"/>
                  </a:srgbClr>
                </a:solidFill>
                <a:latin typeface="Arial Rounded MT Bold" pitchFamily="34" charset="0"/>
              </a:rPr>
              <a:t> and </a:t>
            </a:r>
            <a:r>
              <a:rPr lang="es-ES" sz="2400" dirty="0" err="1">
                <a:solidFill>
                  <a:srgbClr val="0070C0"/>
                </a:solidFill>
                <a:latin typeface="Arial Rounded MT Bold" pitchFamily="34" charset="0"/>
              </a:rPr>
              <a:t>implement</a:t>
            </a:r>
            <a:r>
              <a:rPr lang="es-ES" sz="2400" dirty="0">
                <a:solidFill>
                  <a:srgbClr val="0070C0"/>
                </a:solidFill>
                <a:latin typeface="Arial Rounded MT Bold" pitchFamily="34" charset="0"/>
              </a:rPr>
              <a:t> </a:t>
            </a:r>
            <a:r>
              <a:rPr lang="es-ES" sz="2400" dirty="0" err="1">
                <a:solidFill>
                  <a:srgbClr val="0070C0"/>
                </a:solidFill>
                <a:latin typeface="Arial Rounded MT Bold" pitchFamily="34" charset="0"/>
              </a:rPr>
              <a:t>enhancement</a:t>
            </a:r>
            <a:r>
              <a:rPr lang="es-ES" sz="2400" dirty="0">
                <a:solidFill>
                  <a:srgbClr val="0070C0"/>
                </a:solidFill>
                <a:latin typeface="Arial Rounded MT Bold" pitchFamily="34" charset="0"/>
              </a:rPr>
              <a:t> </a:t>
            </a:r>
            <a:r>
              <a:rPr lang="es-ES" sz="2400" dirty="0" err="1">
                <a:solidFill>
                  <a:srgbClr val="0070C0"/>
                </a:solidFill>
                <a:latin typeface="Arial Rounded MT Bold" pitchFamily="34" charset="0"/>
              </a:rPr>
              <a:t>systems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trying</a:t>
            </a:r>
            <a:r>
              <a:rPr lang="es-ES" sz="2400" dirty="0">
                <a:solidFill>
                  <a:srgbClr val="604878">
                    <a:lumMod val="50000"/>
                  </a:srgbClr>
                </a:solidFill>
                <a:latin typeface="Arial Rounded MT Bold" pitchFamily="34" charset="0"/>
              </a:rPr>
              <a:t> to </a:t>
            </a:r>
            <a:r>
              <a:rPr lang="es-ES" sz="2400" dirty="0" err="1">
                <a:solidFill>
                  <a:srgbClr val="604878">
                    <a:lumMod val="50000"/>
                  </a:srgbClr>
                </a:solidFill>
                <a:latin typeface="Arial Rounded MT Bold" pitchFamily="34" charset="0"/>
              </a:rPr>
              <a:t>prevent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them</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which</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is</a:t>
            </a:r>
            <a:r>
              <a:rPr lang="es-ES" sz="2400" dirty="0">
                <a:solidFill>
                  <a:srgbClr val="604878">
                    <a:lumMod val="50000"/>
                  </a:srgbClr>
                </a:solidFill>
                <a:latin typeface="Arial Rounded MT Bold" pitchFamily="34" charset="0"/>
              </a:rPr>
              <a:t> a </a:t>
            </a:r>
            <a:r>
              <a:rPr lang="es-ES" sz="2400" dirty="0" err="1">
                <a:solidFill>
                  <a:srgbClr val="604878">
                    <a:lumMod val="50000"/>
                  </a:srgbClr>
                </a:solidFill>
                <a:latin typeface="Arial Rounded MT Bold" pitchFamily="34" charset="0"/>
              </a:rPr>
              <a:t>priority</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for</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improvement</a:t>
            </a:r>
            <a:r>
              <a:rPr lang="es-ES" sz="2400" dirty="0">
                <a:solidFill>
                  <a:srgbClr val="604878">
                    <a:lumMod val="50000"/>
                  </a:srgbClr>
                </a:solidFill>
                <a:latin typeface="Arial Rounded MT Bold" pitchFamily="34" charset="0"/>
              </a:rPr>
              <a:t> of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drug</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treatment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process</a:t>
            </a:r>
            <a:r>
              <a:rPr lang="es-ES" sz="2400" dirty="0">
                <a:solidFill>
                  <a:srgbClr val="604878">
                    <a:lumMod val="50000"/>
                  </a:srgbClr>
                </a:solidFill>
                <a:latin typeface="Arial Rounded MT Bold" pitchFamily="34" charset="0"/>
              </a:rPr>
              <a:t> in </a:t>
            </a:r>
            <a:r>
              <a:rPr lang="es-ES" sz="2400" dirty="0" err="1">
                <a:solidFill>
                  <a:srgbClr val="604878">
                    <a:lumMod val="50000"/>
                  </a:srgbClr>
                </a:solidFill>
                <a:latin typeface="Arial Rounded MT Bold" pitchFamily="34" charset="0"/>
              </a:rPr>
              <a:t>critically</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ill</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patients</a:t>
            </a:r>
            <a:r>
              <a:rPr lang="es-ES" sz="2400" dirty="0" smtClean="0">
                <a:solidFill>
                  <a:srgbClr val="604878">
                    <a:lumMod val="50000"/>
                  </a:srgbClr>
                </a:solidFill>
                <a:latin typeface="Arial Rounded MT Bold" pitchFamily="34" charset="0"/>
              </a:rPr>
              <a:t>.</a:t>
            </a:r>
            <a:endParaRPr lang="es-ES" sz="2400" dirty="0">
              <a:solidFill>
                <a:srgbClr val="604878">
                  <a:lumMod val="50000"/>
                </a:srgbClr>
              </a:solidFill>
              <a:latin typeface="Arial Rounded MT Bold" pitchFamily="34" charset="0"/>
            </a:endParaRPr>
          </a:p>
        </p:txBody>
      </p:sp>
      <p:pic>
        <p:nvPicPr>
          <p:cNvPr id="4" name="Imagen 3"/>
          <p:cNvPicPr>
            <a:picLocks noChangeAspect="1"/>
          </p:cNvPicPr>
          <p:nvPr/>
        </p:nvPicPr>
        <p:blipFill>
          <a:blip r:embed="rId2"/>
          <a:stretch>
            <a:fillRect/>
          </a:stretch>
        </p:blipFill>
        <p:spPr>
          <a:xfrm>
            <a:off x="4139952" y="4077072"/>
            <a:ext cx="4032448" cy="19784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8504757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764704"/>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How</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it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was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done?</a:t>
            </a:r>
          </a:p>
        </p:txBody>
      </p:sp>
      <p:sp>
        <p:nvSpPr>
          <p:cNvPr id="3" name="2 CuadroTexto"/>
          <p:cNvSpPr txBox="1"/>
          <p:nvPr/>
        </p:nvSpPr>
        <p:spPr>
          <a:xfrm>
            <a:off x="539552" y="1628800"/>
            <a:ext cx="8208912" cy="461665"/>
          </a:xfrm>
          <a:prstGeom prst="rect">
            <a:avLst/>
          </a:prstGeom>
          <a:noFill/>
        </p:spPr>
        <p:txBody>
          <a:bodyPr wrap="square" rtlCol="0">
            <a:spAutoFit/>
          </a:bodyPr>
          <a:lstStyle/>
          <a:p>
            <a:r>
              <a:rPr lang="es-ES" sz="2400" dirty="0" err="1" smtClean="0">
                <a:solidFill>
                  <a:srgbClr val="604878">
                    <a:lumMod val="50000"/>
                  </a:srgbClr>
                </a:solidFill>
                <a:latin typeface="Arial Rounded MT Bold" pitchFamily="34" charset="0"/>
              </a:rPr>
              <a:t>The</a:t>
            </a:r>
            <a:r>
              <a:rPr lang="es-ES" sz="2400" dirty="0" smtClean="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project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was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carried</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out</a:t>
            </a:r>
            <a:r>
              <a:rPr lang="es-ES" sz="2400" dirty="0">
                <a:solidFill>
                  <a:srgbClr val="604878">
                    <a:lumMod val="50000"/>
                  </a:srgbClr>
                </a:solidFill>
                <a:latin typeface="Arial Rounded MT Bold" pitchFamily="34" charset="0"/>
              </a:rPr>
              <a:t> in 3 </a:t>
            </a:r>
            <a:r>
              <a:rPr lang="es-ES" sz="2400" dirty="0" err="1">
                <a:solidFill>
                  <a:srgbClr val="604878">
                    <a:lumMod val="50000"/>
                  </a:srgbClr>
                </a:solidFill>
                <a:latin typeface="Arial Rounded MT Bold" pitchFamily="34" charset="0"/>
              </a:rPr>
              <a:t>different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stages</a:t>
            </a:r>
            <a:r>
              <a:rPr lang="es-ES" sz="2400" dirty="0" smtClean="0">
                <a:solidFill>
                  <a:srgbClr val="604878">
                    <a:lumMod val="50000"/>
                  </a:srgbClr>
                </a:solidFill>
                <a:latin typeface="Arial Rounded MT Bold" pitchFamily="34" charset="0"/>
              </a:rPr>
              <a:t>:</a:t>
            </a:r>
            <a:endParaRPr lang="es-ES" sz="2400" dirty="0">
              <a:solidFill>
                <a:srgbClr val="604878">
                  <a:lumMod val="50000"/>
                </a:srgbClr>
              </a:solidFill>
              <a:latin typeface="Arial Rounded MT Bold" pitchFamily="34" charset="0"/>
            </a:endParaRPr>
          </a:p>
        </p:txBody>
      </p:sp>
      <p:sp>
        <p:nvSpPr>
          <p:cNvPr id="6" name="2 CuadroTexto"/>
          <p:cNvSpPr txBox="1"/>
          <p:nvPr/>
        </p:nvSpPr>
        <p:spPr>
          <a:xfrm>
            <a:off x="473990" y="2262088"/>
            <a:ext cx="8208912" cy="193899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s-ES" sz="2400" b="1" u="sng" dirty="0" smtClean="0">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First </a:t>
            </a:r>
            <a:r>
              <a:rPr lang="es-ES" sz="2400" b="1" u="sng" dirty="0" err="1">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stage</a:t>
            </a:r>
            <a:r>
              <a:rPr lang="es-ES" sz="2400" dirty="0">
                <a:solidFill>
                  <a:srgbClr val="604878">
                    <a:lumMod val="50000"/>
                  </a:srgbClr>
                </a:solidFill>
                <a:latin typeface="Arial Rounded MT Bold" pitchFamily="34" charset="0"/>
              </a:rPr>
              <a:t>: a </a:t>
            </a:r>
            <a:r>
              <a:rPr lang="es-ES" sz="2400" dirty="0" err="1">
                <a:solidFill>
                  <a:srgbClr val="0070C0"/>
                </a:solidFill>
                <a:latin typeface="Arial Rounded MT Bold" pitchFamily="34" charset="0"/>
              </a:rPr>
              <a:t>prospective</a:t>
            </a:r>
            <a:r>
              <a:rPr lang="es-ES" sz="2400" dirty="0">
                <a:solidFill>
                  <a:srgbClr val="0070C0"/>
                </a:solidFill>
                <a:latin typeface="Arial Rounded MT Bold" pitchFamily="34" charset="0"/>
              </a:rPr>
              <a:t> </a:t>
            </a:r>
            <a:r>
              <a:rPr lang="es-ES" sz="2400" dirty="0" err="1">
                <a:solidFill>
                  <a:srgbClr val="0070C0"/>
                </a:solidFill>
                <a:latin typeface="Arial Rounded MT Bold" pitchFamily="34" charset="0"/>
              </a:rPr>
              <a:t>observational</a:t>
            </a:r>
            <a:r>
              <a:rPr lang="es-ES" sz="2400" dirty="0">
                <a:solidFill>
                  <a:srgbClr val="0070C0"/>
                </a:solidFill>
                <a:latin typeface="Arial Rounded MT Bold" pitchFamily="34" charset="0"/>
              </a:rPr>
              <a:t> </a:t>
            </a:r>
            <a:r>
              <a:rPr lang="es-ES" sz="2400" dirty="0" err="1">
                <a:solidFill>
                  <a:srgbClr val="0070C0"/>
                </a:solidFill>
                <a:latin typeface="Arial Rounded MT Bold" pitchFamily="34" charset="0"/>
              </a:rPr>
              <a:t>study</a:t>
            </a:r>
            <a:r>
              <a:rPr lang="es-ES" sz="2400" dirty="0">
                <a:solidFill>
                  <a:srgbClr val="0070C0"/>
                </a:solidFill>
                <a:latin typeface="Arial Rounded MT Bold" pitchFamily="34" charset="0"/>
              </a:rPr>
              <a:t> </a:t>
            </a:r>
            <a:r>
              <a:rPr lang="es-ES" sz="2400" dirty="0" err="1">
                <a:solidFill>
                  <a:srgbClr val="604878">
                    <a:lumMod val="50000"/>
                  </a:srgbClr>
                </a:solidFill>
                <a:latin typeface="Arial Rounded MT Bold" pitchFamily="34" charset="0"/>
              </a:rPr>
              <a:t>was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carried</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out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during</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one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month</a:t>
            </a:r>
            <a:r>
              <a:rPr lang="es-ES" sz="2400" dirty="0">
                <a:solidFill>
                  <a:srgbClr val="604878">
                    <a:lumMod val="50000"/>
                  </a:srgbClr>
                </a:solidFill>
                <a:latin typeface="Arial Rounded MT Bold" pitchFamily="34" charset="0"/>
              </a:rPr>
              <a:t>, in </a:t>
            </a:r>
            <a:r>
              <a:rPr lang="es-ES" sz="2400" dirty="0" err="1">
                <a:solidFill>
                  <a:srgbClr val="604878">
                    <a:lumMod val="50000"/>
                  </a:srgbClr>
                </a:solidFill>
                <a:latin typeface="Arial Rounded MT Bold" pitchFamily="34" charset="0"/>
              </a:rPr>
              <a:t>order</a:t>
            </a:r>
            <a:r>
              <a:rPr lang="es-ES" sz="2400" dirty="0">
                <a:solidFill>
                  <a:srgbClr val="604878">
                    <a:lumMod val="50000"/>
                  </a:srgbClr>
                </a:solidFill>
                <a:latin typeface="Arial Rounded MT Bold" pitchFamily="34" charset="0"/>
              </a:rPr>
              <a:t> </a:t>
            </a:r>
            <a:r>
              <a:rPr lang="es-ES" sz="2400" dirty="0">
                <a:solidFill>
                  <a:srgbClr val="F07F09">
                    <a:lumMod val="75000"/>
                  </a:srgbClr>
                </a:solidFill>
                <a:latin typeface="Arial Rounded MT Bold" pitchFamily="34" charset="0"/>
              </a:rPr>
              <a:t>to </a:t>
            </a:r>
            <a:r>
              <a:rPr lang="es-ES" sz="2400" dirty="0" err="1">
                <a:solidFill>
                  <a:srgbClr val="F07F09">
                    <a:lumMod val="75000"/>
                  </a:srgbClr>
                </a:solidFill>
                <a:latin typeface="Arial Rounded MT Bold" pitchFamily="34" charset="0"/>
              </a:rPr>
              <a:t>detect</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medication</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errors</a:t>
            </a:r>
            <a:r>
              <a:rPr lang="es-ES" sz="2400" dirty="0">
                <a:solidFill>
                  <a:srgbClr val="604878">
                    <a:lumMod val="50000"/>
                  </a:srgbClr>
                </a:solidFill>
                <a:latin typeface="Arial Rounded MT Bold" pitchFamily="34" charset="0"/>
              </a:rPr>
              <a:t> in </a:t>
            </a:r>
            <a:r>
              <a:rPr lang="es-ES" sz="2400" dirty="0" err="1">
                <a:solidFill>
                  <a:srgbClr val="604878">
                    <a:lumMod val="50000"/>
                  </a:srgbClr>
                </a:solidFill>
                <a:latin typeface="Arial Rounded MT Bold" pitchFamily="34" charset="0"/>
              </a:rPr>
              <a:t>Anesthesia</a:t>
            </a:r>
            <a:r>
              <a:rPr lang="es-ES" sz="2400" dirty="0">
                <a:solidFill>
                  <a:srgbClr val="604878">
                    <a:lumMod val="50000"/>
                  </a:srgbClr>
                </a:solidFill>
                <a:latin typeface="Arial Rounded MT Bold" pitchFamily="34" charset="0"/>
              </a:rPr>
              <a:t> ICU and </a:t>
            </a:r>
            <a:r>
              <a:rPr lang="es-ES" sz="2400" dirty="0">
                <a:solidFill>
                  <a:srgbClr val="00B050"/>
                </a:solidFill>
                <a:latin typeface="Arial Rounded MT Bold" pitchFamily="34" charset="0"/>
              </a:rPr>
              <a:t>to determine </a:t>
            </a:r>
            <a:r>
              <a:rPr lang="es-ES" sz="2400" dirty="0" err="1">
                <a:solidFill>
                  <a:srgbClr val="00B050"/>
                </a:solidFill>
                <a:latin typeface="Arial Rounded MT Bold" pitchFamily="34" charset="0"/>
              </a:rPr>
              <a:t>the</a:t>
            </a:r>
            <a:r>
              <a:rPr lang="es-ES" sz="2400" dirty="0">
                <a:solidFill>
                  <a:srgbClr val="00B050"/>
                </a:solidFill>
                <a:latin typeface="Arial Rounded MT Bold" pitchFamily="34" charset="0"/>
              </a:rPr>
              <a:t> </a:t>
            </a:r>
            <a:r>
              <a:rPr lang="es-ES" sz="2400" dirty="0" err="1">
                <a:solidFill>
                  <a:srgbClr val="00B050"/>
                </a:solidFill>
                <a:latin typeface="Arial Rounded MT Bold" pitchFamily="34" charset="0"/>
              </a:rPr>
              <a:t>baseline</a:t>
            </a:r>
            <a:r>
              <a:rPr lang="es-ES" sz="2400" dirty="0">
                <a:solidFill>
                  <a:srgbClr val="00B050"/>
                </a:solidFill>
                <a:latin typeface="Arial Rounded MT Bold" pitchFamily="34" charset="0"/>
              </a:rPr>
              <a:t> </a:t>
            </a:r>
            <a:r>
              <a:rPr lang="es-ES" sz="2400" dirty="0" err="1">
                <a:solidFill>
                  <a:srgbClr val="00B050"/>
                </a:solidFill>
                <a:latin typeface="Arial Rounded MT Bold" pitchFamily="34" charset="0"/>
              </a:rPr>
              <a:t>situation</a:t>
            </a:r>
            <a:r>
              <a:rPr lang="es-ES" sz="2400" dirty="0">
                <a:solidFill>
                  <a:srgbClr val="00B050"/>
                </a:solidFill>
                <a:latin typeface="Arial Rounded MT Bold" pitchFamily="34" charset="0"/>
              </a:rPr>
              <a:t> </a:t>
            </a:r>
            <a:r>
              <a:rPr lang="es-ES" sz="2400" dirty="0" err="1">
                <a:solidFill>
                  <a:srgbClr val="00B050"/>
                </a:solidFill>
                <a:latin typeface="Arial Rounded MT Bold" pitchFamily="34" charset="0"/>
              </a:rPr>
              <a:t>before</a:t>
            </a:r>
            <a:r>
              <a:rPr lang="es-ES" sz="2400" dirty="0">
                <a:solidFill>
                  <a:srgbClr val="00B050"/>
                </a:solidFill>
                <a:latin typeface="Arial Rounded MT Bold" pitchFamily="34" charset="0"/>
              </a:rPr>
              <a:t> </a:t>
            </a:r>
            <a:r>
              <a:rPr lang="es-ES" sz="2400" dirty="0" err="1">
                <a:solidFill>
                  <a:srgbClr val="00B050"/>
                </a:solidFill>
                <a:latin typeface="Arial Rounded MT Bold" pitchFamily="34" charset="0"/>
              </a:rPr>
              <a:t>the</a:t>
            </a:r>
            <a:r>
              <a:rPr lang="es-ES" sz="2400" dirty="0">
                <a:solidFill>
                  <a:srgbClr val="00B050"/>
                </a:solidFill>
                <a:latin typeface="Arial Rounded MT Bold" pitchFamily="34" charset="0"/>
              </a:rPr>
              <a:t> </a:t>
            </a:r>
            <a:r>
              <a:rPr lang="es-ES" sz="2400" dirty="0" err="1">
                <a:solidFill>
                  <a:srgbClr val="00B050"/>
                </a:solidFill>
                <a:latin typeface="Arial Rounded MT Bold" pitchFamily="34" charset="0"/>
              </a:rPr>
              <a:t>pharmacist´s</a:t>
            </a:r>
            <a:r>
              <a:rPr lang="es-ES" sz="2400" dirty="0">
                <a:solidFill>
                  <a:srgbClr val="00B050"/>
                </a:solidFill>
                <a:latin typeface="Arial Rounded MT Bold" pitchFamily="34" charset="0"/>
              </a:rPr>
              <a:t> </a:t>
            </a:r>
            <a:r>
              <a:rPr lang="es-ES" sz="2400" dirty="0" err="1">
                <a:solidFill>
                  <a:srgbClr val="00B050"/>
                </a:solidFill>
                <a:latin typeface="Arial Rounded MT Bold" pitchFamily="34" charset="0"/>
              </a:rPr>
              <a:t>intervention</a:t>
            </a:r>
            <a:r>
              <a:rPr lang="es-ES" sz="2400" dirty="0">
                <a:solidFill>
                  <a:srgbClr val="604878">
                    <a:lumMod val="50000"/>
                  </a:srgbClr>
                </a:solidFill>
                <a:latin typeface="Arial Rounded MT Bold" pitchFamily="34" charset="0"/>
              </a:rPr>
              <a:t>. </a:t>
            </a:r>
            <a:endParaRPr lang="es-ES" sz="2400" dirty="0" smtClean="0">
              <a:solidFill>
                <a:srgbClr val="604878">
                  <a:lumMod val="50000"/>
                </a:srgbClr>
              </a:solidFill>
              <a:latin typeface="Arial Rounded MT Bold"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3205" y="4581128"/>
            <a:ext cx="6732240" cy="1168044"/>
          </a:xfrm>
          <a:prstGeom prst="rect">
            <a:avLst/>
          </a:prstGeom>
        </p:spPr>
      </p:pic>
    </p:spTree>
    <p:extLst>
      <p:ext uri="{BB962C8B-B14F-4D97-AF65-F5344CB8AC3E}">
        <p14:creationId xmlns:p14="http://schemas.microsoft.com/office/powerpoint/2010/main" val="3801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526257" y="620688"/>
            <a:ext cx="8208912" cy="2862322"/>
          </a:xfrm>
          <a:prstGeom prst="rect">
            <a:avLst/>
          </a:prstGeom>
          <a:noFill/>
        </p:spPr>
        <p:txBody>
          <a:bodyPr wrap="square" rtlCol="0">
            <a:spAutoFit/>
          </a:bodyPr>
          <a:lstStyle/>
          <a:p>
            <a:pPr algn="just" defTabSz="762000">
              <a:spcBef>
                <a:spcPct val="50000"/>
              </a:spcBef>
            </a:pPr>
            <a:r>
              <a:rPr lang="en-US" sz="2000" dirty="0" smtClean="0">
                <a:solidFill>
                  <a:srgbClr val="604878">
                    <a:lumMod val="50000"/>
                  </a:srgbClr>
                </a:solidFill>
                <a:latin typeface="Arial Rounded MT Bold" pitchFamily="34" charset="0"/>
              </a:rPr>
              <a:t>A total of </a:t>
            </a:r>
            <a:r>
              <a:rPr lang="en-US" sz="2000" dirty="0" smtClean="0">
                <a:solidFill>
                  <a:srgbClr val="A50021"/>
                </a:solidFill>
                <a:latin typeface="Arial Rounded MT Bold" pitchFamily="34" charset="0"/>
              </a:rPr>
              <a:t>634 observations </a:t>
            </a:r>
            <a:r>
              <a:rPr lang="en-US" sz="2000" dirty="0" smtClean="0">
                <a:solidFill>
                  <a:srgbClr val="604878">
                    <a:lumMod val="50000"/>
                  </a:srgbClr>
                </a:solidFill>
                <a:latin typeface="Arial Rounded MT Bold" pitchFamily="34" charset="0"/>
              </a:rPr>
              <a:t>made over weekdays and weekends were performed including morning, noon and night shifts. </a:t>
            </a:r>
          </a:p>
          <a:p>
            <a:pPr algn="just" defTabSz="762000">
              <a:spcBef>
                <a:spcPct val="50000"/>
              </a:spcBef>
            </a:pPr>
            <a:r>
              <a:rPr lang="en-US" sz="2000" dirty="0" smtClean="0">
                <a:solidFill>
                  <a:srgbClr val="8CDE08"/>
                </a:solidFill>
                <a:latin typeface="Arial Rounded MT Bold" pitchFamily="34" charset="0"/>
              </a:rPr>
              <a:t>36,27%</a:t>
            </a:r>
            <a:r>
              <a:rPr lang="en-US" sz="2000" dirty="0" smtClean="0">
                <a:solidFill>
                  <a:srgbClr val="604878">
                    <a:lumMod val="50000"/>
                  </a:srgbClr>
                </a:solidFill>
                <a:latin typeface="Arial Rounded MT Bold" pitchFamily="34" charset="0"/>
              </a:rPr>
              <a:t> observations included some type of error, a total of </a:t>
            </a:r>
            <a:r>
              <a:rPr lang="en-US" sz="2000" dirty="0" smtClean="0">
                <a:solidFill>
                  <a:srgbClr val="254FAD"/>
                </a:solidFill>
                <a:latin typeface="Arial Rounded MT Bold" pitchFamily="34" charset="0"/>
              </a:rPr>
              <a:t>245 medication errors </a:t>
            </a:r>
            <a:r>
              <a:rPr lang="en-US" sz="2000" dirty="0" smtClean="0">
                <a:solidFill>
                  <a:srgbClr val="604878">
                    <a:lumMod val="50000"/>
                  </a:srgbClr>
                </a:solidFill>
                <a:latin typeface="Arial Rounded MT Bold" pitchFamily="34" charset="0"/>
              </a:rPr>
              <a:t>were detected. </a:t>
            </a:r>
          </a:p>
          <a:p>
            <a:pPr algn="just" defTabSz="762000">
              <a:spcBef>
                <a:spcPct val="50000"/>
              </a:spcBef>
            </a:pPr>
            <a:r>
              <a:rPr lang="en-US" sz="2000" dirty="0" smtClean="0">
                <a:solidFill>
                  <a:srgbClr val="604878">
                    <a:lumMod val="50000"/>
                  </a:srgbClr>
                </a:solidFill>
                <a:latin typeface="Arial Rounded MT Bold" pitchFamily="34" charset="0"/>
              </a:rPr>
              <a:t>According to the type of error found:</a:t>
            </a:r>
          </a:p>
          <a:p>
            <a:pPr algn="just" defTabSz="762000">
              <a:spcBef>
                <a:spcPct val="50000"/>
              </a:spcBef>
            </a:pPr>
            <a:endParaRPr lang="en-US" sz="2000" dirty="0" smtClean="0">
              <a:solidFill>
                <a:srgbClr val="604878">
                  <a:lumMod val="50000"/>
                </a:srgbClr>
              </a:solidFill>
              <a:latin typeface="Arial Rounded MT Bold" pitchFamily="34" charset="0"/>
            </a:endParaRPr>
          </a:p>
          <a:p>
            <a:pPr algn="just" defTabSz="762000">
              <a:spcBef>
                <a:spcPct val="50000"/>
              </a:spcBef>
            </a:pPr>
            <a:endParaRPr lang="en-US" sz="2000" dirty="0" smtClean="0">
              <a:solidFill>
                <a:srgbClr val="604878">
                  <a:lumMod val="50000"/>
                </a:srgbClr>
              </a:solidFill>
              <a:latin typeface="Arial Rounded MT Bold" pitchFamily="34" charset="0"/>
            </a:endParaRPr>
          </a:p>
        </p:txBody>
      </p:sp>
      <p:pic>
        <p:nvPicPr>
          <p:cNvPr id="2054" name="Picture 6"/>
          <p:cNvPicPr>
            <a:picLocks noChangeAspect="1" noChangeArrowheads="1"/>
          </p:cNvPicPr>
          <p:nvPr/>
        </p:nvPicPr>
        <p:blipFill>
          <a:blip r:embed="rId2" cstate="print"/>
          <a:srcRect/>
          <a:stretch>
            <a:fillRect/>
          </a:stretch>
        </p:blipFill>
        <p:spPr bwMode="auto">
          <a:xfrm>
            <a:off x="1763688" y="2780928"/>
            <a:ext cx="5734050" cy="3324225"/>
          </a:xfrm>
          <a:prstGeom prst="rect">
            <a:avLst/>
          </a:prstGeom>
          <a:noFill/>
          <a:ln w="9525">
            <a:noFill/>
            <a:miter lim="800000"/>
            <a:headEnd/>
            <a:tailEnd/>
          </a:ln>
        </p:spPr>
      </p:pic>
    </p:spTree>
    <p:extLst>
      <p:ext uri="{BB962C8B-B14F-4D97-AF65-F5344CB8AC3E}">
        <p14:creationId xmlns:p14="http://schemas.microsoft.com/office/powerpoint/2010/main" val="28003046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539552" y="692696"/>
            <a:ext cx="8208912" cy="1938992"/>
          </a:xfrm>
          <a:prstGeom prst="rect">
            <a:avLst/>
          </a:prstGeom>
          <a:noFill/>
        </p:spPr>
        <p:txBody>
          <a:bodyPr wrap="square" rtlCol="0">
            <a:spAutoFit/>
          </a:bodyPr>
          <a:lstStyle/>
          <a:p>
            <a:pPr algn="just" defTabSz="762000">
              <a:spcBef>
                <a:spcPct val="50000"/>
              </a:spcBef>
            </a:pPr>
            <a:r>
              <a:rPr lang="en-US" sz="2000" dirty="0" smtClean="0">
                <a:solidFill>
                  <a:srgbClr val="604878">
                    <a:lumMod val="50000"/>
                  </a:srgbClr>
                </a:solidFill>
                <a:latin typeface="Arial Rounded MT Bold" pitchFamily="34" charset="0"/>
              </a:rPr>
              <a:t>According to </a:t>
            </a:r>
            <a:r>
              <a:rPr lang="en-US" sz="2000" dirty="0" smtClean="0">
                <a:solidFill>
                  <a:srgbClr val="A50021"/>
                </a:solidFill>
                <a:latin typeface="Arial Rounded MT Bold" pitchFamily="34" charset="0"/>
              </a:rPr>
              <a:t>severity</a:t>
            </a:r>
            <a:r>
              <a:rPr lang="en-US" sz="2000" dirty="0" smtClean="0">
                <a:solidFill>
                  <a:srgbClr val="604878">
                    <a:lumMod val="50000"/>
                  </a:srgbClr>
                </a:solidFill>
                <a:latin typeface="Arial Rounded MT Bold" pitchFamily="34" charset="0"/>
              </a:rPr>
              <a:t> within categories established by the National Coordinating Council for Medication Error Reporting and Prevention (</a:t>
            </a:r>
            <a:r>
              <a:rPr lang="en-US" sz="2000" dirty="0" smtClean="0">
                <a:solidFill>
                  <a:srgbClr val="254FAD"/>
                </a:solidFill>
                <a:latin typeface="Arial Rounded MT Bold" pitchFamily="34" charset="0"/>
              </a:rPr>
              <a:t>NCCMERP</a:t>
            </a:r>
            <a:r>
              <a:rPr lang="en-US" sz="2000" dirty="0" smtClean="0">
                <a:solidFill>
                  <a:srgbClr val="604878">
                    <a:lumMod val="50000"/>
                  </a:srgbClr>
                </a:solidFill>
                <a:latin typeface="Arial Rounded MT Bold" pitchFamily="34" charset="0"/>
              </a:rPr>
              <a:t>):</a:t>
            </a:r>
            <a:endParaRPr lang="es-ES" sz="2000" dirty="0" smtClean="0">
              <a:solidFill>
                <a:srgbClr val="604878">
                  <a:lumMod val="50000"/>
                </a:srgbClr>
              </a:solidFill>
              <a:latin typeface="Arial Rounded MT Bold" pitchFamily="34" charset="0"/>
            </a:endParaRPr>
          </a:p>
          <a:p>
            <a:pPr algn="just" defTabSz="762000">
              <a:spcBef>
                <a:spcPct val="50000"/>
              </a:spcBef>
            </a:pPr>
            <a:endParaRPr lang="en-US" sz="2000" dirty="0" smtClean="0">
              <a:solidFill>
                <a:srgbClr val="604878">
                  <a:lumMod val="50000"/>
                </a:srgbClr>
              </a:solidFill>
              <a:latin typeface="Arial Rounded MT Bold" pitchFamily="34" charset="0"/>
            </a:endParaRPr>
          </a:p>
          <a:p>
            <a:pPr algn="just" defTabSz="762000">
              <a:spcBef>
                <a:spcPct val="50000"/>
              </a:spcBef>
            </a:pPr>
            <a:endParaRPr lang="en-US" sz="2000" dirty="0" smtClean="0">
              <a:solidFill>
                <a:srgbClr val="604878">
                  <a:lumMod val="50000"/>
                </a:srgbClr>
              </a:solidFill>
              <a:latin typeface="Arial Rounded MT Bold"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2402364" y="1916832"/>
            <a:ext cx="3537788" cy="2448272"/>
          </a:xfrm>
          <a:prstGeom prst="rect">
            <a:avLst/>
          </a:prstGeom>
          <a:noFill/>
          <a:ln w="9525">
            <a:noFill/>
            <a:miter lim="800000"/>
            <a:headEnd/>
            <a:tailEnd/>
          </a:ln>
        </p:spPr>
      </p:pic>
      <p:sp>
        <p:nvSpPr>
          <p:cNvPr id="2" name="Rectángulo 1"/>
          <p:cNvSpPr/>
          <p:nvPr/>
        </p:nvSpPr>
        <p:spPr>
          <a:xfrm>
            <a:off x="2521509" y="2924944"/>
            <a:ext cx="3312368" cy="43204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s-ES">
              <a:solidFill>
                <a:prstClr val="black"/>
              </a:solidFill>
            </a:endParaRPr>
          </a:p>
        </p:txBody>
      </p:sp>
      <p:sp>
        <p:nvSpPr>
          <p:cNvPr id="3" name="Rectángulo 2"/>
          <p:cNvSpPr/>
          <p:nvPr/>
        </p:nvSpPr>
        <p:spPr>
          <a:xfrm>
            <a:off x="2483768" y="1988840"/>
            <a:ext cx="3387850" cy="2376264"/>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s-ES">
              <a:solidFill>
                <a:prstClr val="black"/>
              </a:solidFill>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3717032"/>
            <a:ext cx="7056784" cy="2665685"/>
          </a:xfrm>
          <a:prstGeom prst="rect">
            <a:avLst/>
          </a:prstGeom>
        </p:spPr>
      </p:pic>
    </p:spTree>
    <p:extLst>
      <p:ext uri="{BB962C8B-B14F-4D97-AF65-F5344CB8AC3E}">
        <p14:creationId xmlns:p14="http://schemas.microsoft.com/office/powerpoint/2010/main" val="6574950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620688"/>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How</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it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was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done?</a:t>
            </a:r>
          </a:p>
        </p:txBody>
      </p:sp>
      <p:sp>
        <p:nvSpPr>
          <p:cNvPr id="6" name="2 CuadroTexto"/>
          <p:cNvSpPr txBox="1"/>
          <p:nvPr/>
        </p:nvSpPr>
        <p:spPr>
          <a:xfrm>
            <a:off x="467544" y="1484784"/>
            <a:ext cx="8208912" cy="469359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s-ES" sz="2300" b="1" u="sng" dirty="0" err="1" smtClean="0">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Second</a:t>
            </a:r>
            <a:r>
              <a:rPr lang="es-ES" sz="2300" b="1" u="sng" dirty="0" smtClean="0">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 </a:t>
            </a:r>
            <a:r>
              <a:rPr lang="es-ES" sz="2300" b="1" u="sng" dirty="0" err="1">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stage</a:t>
            </a:r>
            <a:r>
              <a:rPr lang="es-ES" sz="2300" dirty="0">
                <a:solidFill>
                  <a:srgbClr val="604878">
                    <a:lumMod val="50000"/>
                  </a:srgbClr>
                </a:solidFill>
                <a:latin typeface="Arial Rounded MT Bold" pitchFamily="34" charset="0"/>
              </a:rPr>
              <a:t>: </a:t>
            </a:r>
            <a:r>
              <a:rPr lang="es-ES" sz="2300" dirty="0">
                <a:solidFill>
                  <a:srgbClr val="FF0066"/>
                </a:solidFill>
                <a:latin typeface="Arial Rounded MT Bold" pitchFamily="34" charset="0"/>
              </a:rPr>
              <a:t>(</a:t>
            </a:r>
            <a:r>
              <a:rPr lang="es-ES" sz="2300" dirty="0" err="1">
                <a:solidFill>
                  <a:srgbClr val="FF0066"/>
                </a:solidFill>
                <a:latin typeface="Arial Rounded MT Bold" pitchFamily="34" charset="0"/>
              </a:rPr>
              <a:t>Intervention</a:t>
            </a:r>
            <a:r>
              <a:rPr lang="es-ES" sz="2300" dirty="0">
                <a:solidFill>
                  <a:srgbClr val="FF0066"/>
                </a:solidFill>
                <a:latin typeface="Arial Rounded MT Bold" pitchFamily="34" charset="0"/>
              </a:rPr>
              <a:t> </a:t>
            </a:r>
            <a:r>
              <a:rPr lang="es-ES" sz="2300" dirty="0" err="1">
                <a:solidFill>
                  <a:srgbClr val="FF0066"/>
                </a:solidFill>
                <a:latin typeface="Arial Rounded MT Bold" pitchFamily="34" charset="0"/>
              </a:rPr>
              <a:t>stage</a:t>
            </a:r>
            <a:r>
              <a:rPr lang="es-ES" sz="2300" dirty="0">
                <a:solidFill>
                  <a:srgbClr val="FF0066"/>
                </a:solidFill>
                <a:latin typeface="Arial Rounded MT Bold" pitchFamily="34" charset="0"/>
              </a:rPr>
              <a:t>)</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During</a:t>
            </a:r>
            <a:r>
              <a:rPr lang="es-ES" sz="2300" dirty="0">
                <a:solidFill>
                  <a:srgbClr val="604878">
                    <a:lumMod val="50000"/>
                  </a:srgbClr>
                </a:solidFill>
                <a:latin typeface="Arial Rounded MT Bold" pitchFamily="34" charset="0"/>
              </a:rPr>
              <a:t> </a:t>
            </a:r>
            <a:r>
              <a:rPr lang="es-ES" sz="2300" dirty="0">
                <a:solidFill>
                  <a:srgbClr val="00B050"/>
                </a:solidFill>
                <a:latin typeface="Arial Rounded MT Bold" pitchFamily="34" charset="0"/>
              </a:rPr>
              <a:t>10 </a:t>
            </a:r>
            <a:r>
              <a:rPr lang="es-ES" sz="2300" dirty="0" err="1">
                <a:solidFill>
                  <a:srgbClr val="00B050"/>
                </a:solidFill>
                <a:latin typeface="Arial Rounded MT Bold" pitchFamily="34" charset="0"/>
              </a:rPr>
              <a:t>months</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the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pharmacist</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reviewed</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the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prescriptions</a:t>
            </a:r>
            <a:r>
              <a:rPr lang="es-ES" sz="2300" dirty="0">
                <a:solidFill>
                  <a:srgbClr val="604878">
                    <a:lumMod val="50000"/>
                  </a:srgbClr>
                </a:solidFill>
                <a:latin typeface="Arial Rounded MT Bold" pitchFamily="34" charset="0"/>
              </a:rPr>
              <a:t> of </a:t>
            </a:r>
            <a:r>
              <a:rPr lang="es-ES" sz="2300" dirty="0" err="1">
                <a:solidFill>
                  <a:srgbClr val="604878">
                    <a:lumMod val="50000"/>
                  </a:srgbClr>
                </a:solidFill>
                <a:latin typeface="Arial Rounded MT Bold" pitchFamily="34" charset="0"/>
              </a:rPr>
              <a:t>all</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patients</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admitted</a:t>
            </a:r>
            <a:r>
              <a:rPr lang="es-ES" sz="2300" dirty="0">
                <a:solidFill>
                  <a:srgbClr val="604878">
                    <a:lumMod val="50000"/>
                  </a:srgbClr>
                </a:solidFill>
                <a:latin typeface="Arial Rounded MT Bold" pitchFamily="34" charset="0"/>
              </a:rPr>
              <a:t> in </a:t>
            </a:r>
            <a:r>
              <a:rPr lang="es-ES" sz="2300" dirty="0" err="1">
                <a:solidFill>
                  <a:srgbClr val="604878">
                    <a:lumMod val="50000"/>
                  </a:srgbClr>
                </a:solidFill>
                <a:latin typeface="Arial Rounded MT Bold" pitchFamily="34" charset="0"/>
              </a:rPr>
              <a:t>the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Anesthesia</a:t>
            </a:r>
            <a:r>
              <a:rPr lang="es-ES" sz="2300" dirty="0">
                <a:solidFill>
                  <a:srgbClr val="604878">
                    <a:lumMod val="50000"/>
                  </a:srgbClr>
                </a:solidFill>
                <a:latin typeface="Arial Rounded MT Bold" pitchFamily="34" charset="0"/>
              </a:rPr>
              <a:t> ICU </a:t>
            </a:r>
            <a:r>
              <a:rPr lang="es-ES" sz="2300" dirty="0" err="1">
                <a:solidFill>
                  <a:srgbClr val="604878">
                    <a:lumMod val="50000"/>
                  </a:srgbClr>
                </a:solidFill>
                <a:latin typeface="Arial Rounded MT Bold" pitchFamily="34" charset="0"/>
              </a:rPr>
              <a:t>unit</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performing</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the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appropriate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interventions</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over</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medication</a:t>
            </a:r>
            <a:r>
              <a:rPr lang="es-ES" sz="2300" dirty="0">
                <a:solidFill>
                  <a:srgbClr val="604878">
                    <a:lumMod val="50000"/>
                  </a:srgbClr>
                </a:solidFill>
                <a:latin typeface="Arial Rounded MT Bold" pitchFamily="34" charset="0"/>
              </a:rPr>
              <a:t>. </a:t>
            </a:r>
            <a:endParaRPr lang="es-ES" sz="2300" dirty="0" smtClean="0">
              <a:solidFill>
                <a:srgbClr val="604878">
                  <a:lumMod val="50000"/>
                </a:srgbClr>
              </a:solidFill>
              <a:latin typeface="Arial Rounded MT Bold" pitchFamily="34" charset="0"/>
            </a:endParaRPr>
          </a:p>
          <a:p>
            <a:pPr algn="just"/>
            <a:endParaRPr lang="es-ES" sz="2300" dirty="0">
              <a:solidFill>
                <a:srgbClr val="604878">
                  <a:lumMod val="50000"/>
                </a:srgbClr>
              </a:solidFill>
              <a:latin typeface="Arial Rounded MT Bold" pitchFamily="34" charset="0"/>
            </a:endParaRPr>
          </a:p>
          <a:p>
            <a:pPr algn="just"/>
            <a:r>
              <a:rPr lang="es-ES" sz="2300" dirty="0" err="1" smtClean="0">
                <a:solidFill>
                  <a:srgbClr val="604878">
                    <a:lumMod val="50000"/>
                  </a:srgbClr>
                </a:solidFill>
                <a:latin typeface="Arial Rounded MT Bold" pitchFamily="34" charset="0"/>
              </a:rPr>
              <a:t>Furthermore</a:t>
            </a:r>
            <a:r>
              <a:rPr lang="es-ES" sz="2300" dirty="0">
                <a:solidFill>
                  <a:srgbClr val="604878">
                    <a:lumMod val="50000"/>
                  </a:srgbClr>
                </a:solidFill>
                <a:latin typeface="Arial Rounded MT Bold" pitchFamily="34" charset="0"/>
              </a:rPr>
              <a:t>, to </a:t>
            </a:r>
            <a:r>
              <a:rPr lang="es-ES" sz="2300" dirty="0" err="1">
                <a:solidFill>
                  <a:srgbClr val="604878">
                    <a:lumMod val="50000"/>
                  </a:srgbClr>
                </a:solidFill>
                <a:latin typeface="Arial Rounded MT Bold" pitchFamily="34" charset="0"/>
              </a:rPr>
              <a:t>educate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physicians</a:t>
            </a:r>
            <a:r>
              <a:rPr lang="es-ES" sz="2300" dirty="0">
                <a:solidFill>
                  <a:srgbClr val="604878">
                    <a:lumMod val="50000"/>
                  </a:srgbClr>
                </a:solidFill>
                <a:latin typeface="Arial Rounded MT Bold" pitchFamily="34" charset="0"/>
              </a:rPr>
              <a:t> and </a:t>
            </a:r>
            <a:r>
              <a:rPr lang="es-ES" sz="2300" dirty="0" err="1">
                <a:solidFill>
                  <a:srgbClr val="604878">
                    <a:lumMod val="50000"/>
                  </a:srgbClr>
                </a:solidFill>
                <a:latin typeface="Arial Rounded MT Bold" pitchFamily="34" charset="0"/>
              </a:rPr>
              <a:t>nursing</a:t>
            </a:r>
            <a:r>
              <a:rPr lang="es-ES" sz="2300" dirty="0">
                <a:solidFill>
                  <a:srgbClr val="604878">
                    <a:lumMod val="50000"/>
                  </a:srgbClr>
                </a:solidFill>
                <a:latin typeface="Arial Rounded MT Bold" pitchFamily="34" charset="0"/>
              </a:rPr>
              <a:t> staff, </a:t>
            </a:r>
            <a:r>
              <a:rPr lang="es-ES" sz="2300" dirty="0" err="1">
                <a:solidFill>
                  <a:srgbClr val="604878">
                    <a:lumMod val="50000"/>
                  </a:srgbClr>
                </a:solidFill>
                <a:latin typeface="Arial Rounded MT Bold" pitchFamily="34" charset="0"/>
              </a:rPr>
              <a:t>we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organized</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educational</a:t>
            </a:r>
            <a:r>
              <a:rPr lang="es-ES" sz="2300" dirty="0">
                <a:solidFill>
                  <a:srgbClr val="604878">
                    <a:lumMod val="50000"/>
                  </a:srgbClr>
                </a:solidFill>
                <a:latin typeface="Arial Rounded MT Bold" pitchFamily="34" charset="0"/>
              </a:rPr>
              <a:t> meetings, and </a:t>
            </a:r>
            <a:r>
              <a:rPr lang="es-ES" sz="2300" dirty="0" err="1">
                <a:solidFill>
                  <a:srgbClr val="604878">
                    <a:lumMod val="50000"/>
                  </a:srgbClr>
                </a:solidFill>
                <a:latin typeface="Arial Rounded MT Bold" pitchFamily="34" charset="0"/>
              </a:rPr>
              <a:t>also</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pharmacotherapeutic</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protocols</a:t>
            </a:r>
            <a:r>
              <a:rPr lang="es-ES" sz="2300" dirty="0">
                <a:solidFill>
                  <a:srgbClr val="604878">
                    <a:lumMod val="50000"/>
                  </a:srgbClr>
                </a:solidFill>
                <a:latin typeface="Arial Rounded MT Bold" pitchFamily="34" charset="0"/>
              </a:rPr>
              <a:t> and </a:t>
            </a:r>
            <a:r>
              <a:rPr lang="es-ES" sz="2300" dirty="0" err="1">
                <a:solidFill>
                  <a:srgbClr val="604878">
                    <a:lumMod val="50000"/>
                  </a:srgbClr>
                </a:solidFill>
                <a:latin typeface="Arial Rounded MT Bold" pitchFamily="34" charset="0"/>
              </a:rPr>
              <a:t>guidelines</a:t>
            </a:r>
            <a:r>
              <a:rPr lang="es-ES" sz="2300" dirty="0">
                <a:solidFill>
                  <a:srgbClr val="604878">
                    <a:lumMod val="50000"/>
                  </a:srgbClr>
                </a:solidFill>
                <a:latin typeface="Arial Rounded MT Bold" pitchFamily="34" charset="0"/>
              </a:rPr>
              <a:t> of </a:t>
            </a:r>
            <a:r>
              <a:rPr lang="es-ES" sz="2300" dirty="0" err="1">
                <a:solidFill>
                  <a:srgbClr val="604878">
                    <a:lumMod val="50000"/>
                  </a:srgbClr>
                </a:solidFill>
                <a:latin typeface="Arial Rounded MT Bold" pitchFamily="34" charset="0"/>
              </a:rPr>
              <a:t>medication</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administration</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were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created</a:t>
            </a:r>
            <a:r>
              <a:rPr lang="es-ES" sz="2300" dirty="0">
                <a:solidFill>
                  <a:srgbClr val="604878">
                    <a:lumMod val="50000"/>
                  </a:srgbClr>
                </a:solidFill>
                <a:latin typeface="Arial Rounded MT Bold" pitchFamily="34" charset="0"/>
              </a:rPr>
              <a:t> to </a:t>
            </a:r>
            <a:r>
              <a:rPr lang="es-ES" sz="2300" dirty="0" err="1">
                <a:solidFill>
                  <a:srgbClr val="604878">
                    <a:lumMod val="50000"/>
                  </a:srgbClr>
                </a:solidFill>
                <a:latin typeface="Arial Rounded MT Bold" pitchFamily="34" charset="0"/>
              </a:rPr>
              <a:t>standarize</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clinical</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practice</a:t>
            </a:r>
            <a:r>
              <a:rPr lang="es-ES" sz="2300" dirty="0">
                <a:solidFill>
                  <a:srgbClr val="604878">
                    <a:lumMod val="50000"/>
                  </a:srgbClr>
                </a:solidFill>
                <a:latin typeface="Arial Rounded MT Bold" pitchFamily="34" charset="0"/>
              </a:rPr>
              <a:t>. </a:t>
            </a:r>
            <a:endParaRPr lang="es-ES" sz="2300" dirty="0" smtClean="0">
              <a:solidFill>
                <a:srgbClr val="604878">
                  <a:lumMod val="50000"/>
                </a:srgbClr>
              </a:solidFill>
              <a:latin typeface="Arial Rounded MT Bold" pitchFamily="34" charset="0"/>
            </a:endParaRPr>
          </a:p>
          <a:p>
            <a:pPr algn="just"/>
            <a:endParaRPr lang="es-ES" sz="2300" dirty="0">
              <a:solidFill>
                <a:srgbClr val="604878">
                  <a:lumMod val="50000"/>
                </a:srgbClr>
              </a:solidFill>
              <a:latin typeface="Arial Rounded MT Bold" pitchFamily="34" charset="0"/>
            </a:endParaRPr>
          </a:p>
          <a:p>
            <a:pPr algn="just"/>
            <a:r>
              <a:rPr lang="es-ES" sz="2300" dirty="0" err="1" smtClean="0">
                <a:solidFill>
                  <a:srgbClr val="604878">
                    <a:lumMod val="50000"/>
                  </a:srgbClr>
                </a:solidFill>
                <a:latin typeface="Arial Rounded MT Bold" pitchFamily="34" charset="0"/>
              </a:rPr>
              <a:t>Finally</a:t>
            </a:r>
            <a:r>
              <a:rPr lang="es-ES" sz="2300" dirty="0">
                <a:solidFill>
                  <a:srgbClr val="604878">
                    <a:lumMod val="50000"/>
                  </a:srgbClr>
                </a:solidFill>
                <a:latin typeface="Arial Rounded MT Bold" pitchFamily="34" charset="0"/>
              </a:rPr>
              <a:t>, a </a:t>
            </a:r>
            <a:r>
              <a:rPr lang="es-ES" sz="2300" dirty="0" err="1">
                <a:solidFill>
                  <a:srgbClr val="604878">
                    <a:lumMod val="50000"/>
                  </a:srgbClr>
                </a:solidFill>
                <a:latin typeface="Arial Rounded MT Bold" pitchFamily="34" charset="0"/>
              </a:rPr>
              <a:t>system</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for</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reporting</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medication</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errors</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was</a:t>
            </a:r>
            <a:r>
              <a:rPr lang="es-ES" sz="2300" dirty="0">
                <a:solidFill>
                  <a:srgbClr val="604878">
                    <a:lumMod val="50000"/>
                  </a:srgbClr>
                </a:solidFill>
                <a:latin typeface="Arial Rounded MT Bold" pitchFamily="34" charset="0"/>
              </a:rPr>
              <a:t> </a:t>
            </a:r>
            <a:r>
              <a:rPr lang="es-ES" sz="2300" dirty="0" err="1">
                <a:solidFill>
                  <a:srgbClr val="604878">
                    <a:lumMod val="50000"/>
                  </a:srgbClr>
                </a:solidFill>
                <a:latin typeface="Arial Rounded MT Bold" pitchFamily="34" charset="0"/>
              </a:rPr>
              <a:t>introduced</a:t>
            </a:r>
            <a:r>
              <a:rPr lang="es-ES" sz="2300" dirty="0" smtClean="0">
                <a:solidFill>
                  <a:srgbClr val="604878">
                    <a:lumMod val="50000"/>
                  </a:srgbClr>
                </a:solidFill>
                <a:latin typeface="Arial Rounded MT Bold" pitchFamily="34" charset="0"/>
              </a:rPr>
              <a:t>.</a:t>
            </a:r>
            <a:endParaRPr lang="es-ES" sz="2300" dirty="0">
              <a:solidFill>
                <a:srgbClr val="604878">
                  <a:lumMod val="50000"/>
                </a:srgbClr>
              </a:solidFill>
              <a:latin typeface="Arial Rounded MT Bold" pitchFamily="34" charset="0"/>
            </a:endParaRPr>
          </a:p>
        </p:txBody>
      </p:sp>
    </p:spTree>
    <p:extLst>
      <p:ext uri="{BB962C8B-B14F-4D97-AF65-F5344CB8AC3E}">
        <p14:creationId xmlns:p14="http://schemas.microsoft.com/office/powerpoint/2010/main" val="315193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764704"/>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How</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it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was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done?</a:t>
            </a:r>
          </a:p>
        </p:txBody>
      </p:sp>
      <p:sp>
        <p:nvSpPr>
          <p:cNvPr id="6" name="2 CuadroTexto"/>
          <p:cNvSpPr txBox="1"/>
          <p:nvPr/>
        </p:nvSpPr>
        <p:spPr>
          <a:xfrm>
            <a:off x="442195" y="2060848"/>
            <a:ext cx="8208912" cy="304698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s-ES" sz="2400" b="1" u="sng" dirty="0" err="1" smtClean="0">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Third</a:t>
            </a:r>
            <a:r>
              <a:rPr lang="es-ES" sz="2400" b="1" u="sng" dirty="0" smtClean="0">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 </a:t>
            </a:r>
            <a:r>
              <a:rPr lang="es-ES" sz="2400" b="1" u="sng" dirty="0" err="1" smtClean="0">
                <a:ln w="12700">
                  <a:solidFill>
                    <a:srgbClr val="F07F09"/>
                  </a:solidFill>
                  <a:prstDash val="solid"/>
                </a:ln>
                <a:solidFill>
                  <a:srgbClr val="F07F09">
                    <a:lumMod val="50000"/>
                  </a:srgbClr>
                </a:solidFill>
                <a:effectLst>
                  <a:outerShdw dist="38100" dir="2640000" algn="bl" rotWithShape="0">
                    <a:srgbClr val="F07F09"/>
                  </a:outerShdw>
                </a:effectLst>
                <a:latin typeface="Arial Rounded MT Bold" pitchFamily="34" charset="0"/>
              </a:rPr>
              <a:t>stage</a:t>
            </a:r>
            <a:r>
              <a:rPr lang="es-ES" sz="2400" dirty="0">
                <a:solidFill>
                  <a:srgbClr val="604878">
                    <a:lumMod val="50000"/>
                  </a:srgbClr>
                </a:solidFill>
                <a:latin typeface="Arial Rounded MT Bold" pitchFamily="34" charset="0"/>
              </a:rPr>
              <a:t>: a </a:t>
            </a:r>
            <a:r>
              <a:rPr lang="es-ES" sz="2400" dirty="0" err="1">
                <a:solidFill>
                  <a:srgbClr val="0070C0"/>
                </a:solidFill>
                <a:latin typeface="Arial Rounded MT Bold" pitchFamily="34" charset="0"/>
              </a:rPr>
              <a:t>prospective</a:t>
            </a:r>
            <a:r>
              <a:rPr lang="es-ES" sz="2400" dirty="0">
                <a:solidFill>
                  <a:srgbClr val="0070C0"/>
                </a:solidFill>
                <a:latin typeface="Arial Rounded MT Bold" pitchFamily="34" charset="0"/>
              </a:rPr>
              <a:t> </a:t>
            </a:r>
            <a:r>
              <a:rPr lang="es-ES" sz="2400" dirty="0" err="1">
                <a:solidFill>
                  <a:srgbClr val="0070C0"/>
                </a:solidFill>
                <a:latin typeface="Arial Rounded MT Bold" pitchFamily="34" charset="0"/>
              </a:rPr>
              <a:t>observational</a:t>
            </a:r>
            <a:r>
              <a:rPr lang="es-ES" sz="2400" dirty="0">
                <a:solidFill>
                  <a:srgbClr val="0070C0"/>
                </a:solidFill>
                <a:latin typeface="Arial Rounded MT Bold" pitchFamily="34" charset="0"/>
              </a:rPr>
              <a:t> </a:t>
            </a:r>
            <a:r>
              <a:rPr lang="es-ES" sz="2400" dirty="0" err="1">
                <a:solidFill>
                  <a:srgbClr val="0070C0"/>
                </a:solidFill>
                <a:latin typeface="Arial Rounded MT Bold" pitchFamily="34" charset="0"/>
              </a:rPr>
              <a:t>study</a:t>
            </a:r>
            <a:r>
              <a:rPr lang="es-ES" sz="2400" dirty="0">
                <a:solidFill>
                  <a:srgbClr val="0070C0"/>
                </a:solidFill>
                <a:latin typeface="Arial Rounded MT Bold" pitchFamily="34" charset="0"/>
              </a:rPr>
              <a:t> </a:t>
            </a:r>
            <a:r>
              <a:rPr lang="es-ES" sz="2400" dirty="0" err="1">
                <a:solidFill>
                  <a:srgbClr val="604878">
                    <a:lumMod val="50000"/>
                  </a:srgbClr>
                </a:solidFill>
                <a:latin typeface="Arial Rounded MT Bold" pitchFamily="34" charset="0"/>
              </a:rPr>
              <a:t>was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carried</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out</a:t>
            </a:r>
            <a:r>
              <a:rPr lang="es-ES" sz="2400" dirty="0">
                <a:solidFill>
                  <a:srgbClr val="604878">
                    <a:lumMod val="50000"/>
                  </a:srgbClr>
                </a:solidFill>
                <a:latin typeface="Arial Rounded MT Bold" pitchFamily="34" charset="0"/>
              </a:rPr>
              <a:t> </a:t>
            </a:r>
            <a:r>
              <a:rPr lang="es-ES" sz="2400" dirty="0" err="1" smtClean="0">
                <a:solidFill>
                  <a:srgbClr val="604878">
                    <a:lumMod val="50000"/>
                  </a:srgbClr>
                </a:solidFill>
                <a:latin typeface="Arial Rounded MT Bold" pitchFamily="34" charset="0"/>
              </a:rPr>
              <a:t>for</a:t>
            </a:r>
            <a:r>
              <a:rPr lang="es-ES" sz="2400" dirty="0" smtClean="0">
                <a:solidFill>
                  <a:srgbClr val="604878">
                    <a:lumMod val="50000"/>
                  </a:srgbClr>
                </a:solidFill>
                <a:latin typeface="Arial Rounded MT Bold" pitchFamily="34" charset="0"/>
              </a:rPr>
              <a:t> a </a:t>
            </a:r>
            <a:r>
              <a:rPr lang="es-ES" sz="2400" dirty="0" err="1" smtClean="0">
                <a:solidFill>
                  <a:srgbClr val="604878">
                    <a:lumMod val="50000"/>
                  </a:srgbClr>
                </a:solidFill>
                <a:latin typeface="Arial Rounded MT Bold" pitchFamily="34" charset="0"/>
              </a:rPr>
              <a:t>month</a:t>
            </a:r>
            <a:r>
              <a:rPr lang="es-ES" sz="2400" dirty="0" smtClean="0">
                <a:solidFill>
                  <a:srgbClr val="604878">
                    <a:lumMod val="50000"/>
                  </a:srgbClr>
                </a:solidFill>
                <a:latin typeface="Arial Rounded MT Bold" pitchFamily="34" charset="0"/>
              </a:rPr>
              <a:t> in </a:t>
            </a:r>
            <a:r>
              <a:rPr lang="es-ES" sz="2400" dirty="0" err="1" smtClean="0">
                <a:solidFill>
                  <a:srgbClr val="604878">
                    <a:lumMod val="50000"/>
                  </a:srgbClr>
                </a:solidFill>
                <a:latin typeface="Arial Rounded MT Bold" pitchFamily="34" charset="0"/>
              </a:rPr>
              <a:t>order</a:t>
            </a:r>
            <a:r>
              <a:rPr lang="es-ES" sz="2400" dirty="0" smtClean="0">
                <a:solidFill>
                  <a:srgbClr val="604878">
                    <a:lumMod val="50000"/>
                  </a:srgbClr>
                </a:solidFill>
                <a:latin typeface="Arial Rounded MT Bold" pitchFamily="34" charset="0"/>
              </a:rPr>
              <a:t> </a:t>
            </a:r>
            <a:r>
              <a:rPr lang="es-ES" sz="2400" dirty="0" smtClean="0">
                <a:solidFill>
                  <a:srgbClr val="F07F09">
                    <a:lumMod val="75000"/>
                  </a:srgbClr>
                </a:solidFill>
                <a:latin typeface="Arial Rounded MT Bold" pitchFamily="34" charset="0"/>
              </a:rPr>
              <a:t>to </a:t>
            </a:r>
            <a:r>
              <a:rPr lang="es-ES" sz="2400" dirty="0" err="1">
                <a:solidFill>
                  <a:srgbClr val="F07F09">
                    <a:lumMod val="75000"/>
                  </a:srgbClr>
                </a:solidFill>
                <a:latin typeface="Arial Rounded MT Bold" pitchFamily="34" charset="0"/>
              </a:rPr>
              <a:t>detect</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medication</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errors</a:t>
            </a:r>
            <a:r>
              <a:rPr lang="es-ES" sz="2400" dirty="0">
                <a:solidFill>
                  <a:srgbClr val="604878">
                    <a:lumMod val="50000"/>
                  </a:srgbClr>
                </a:solidFill>
                <a:latin typeface="Arial Rounded MT Bold" pitchFamily="34" charset="0"/>
              </a:rPr>
              <a:t> </a:t>
            </a:r>
            <a:r>
              <a:rPr lang="es-ES" sz="2400" dirty="0" err="1" smtClean="0">
                <a:solidFill>
                  <a:srgbClr val="00B050"/>
                </a:solidFill>
                <a:latin typeface="Arial Rounded MT Bold" pitchFamily="34" charset="0"/>
              </a:rPr>
              <a:t>after</a:t>
            </a:r>
            <a:r>
              <a:rPr lang="es-ES" sz="2400" dirty="0" smtClean="0">
                <a:solidFill>
                  <a:srgbClr val="00B050"/>
                </a:solidFill>
                <a:latin typeface="Arial Rounded MT Bold" pitchFamily="34" charset="0"/>
              </a:rPr>
              <a:t> </a:t>
            </a:r>
            <a:r>
              <a:rPr lang="es-ES" sz="2400" dirty="0" err="1" smtClean="0">
                <a:solidFill>
                  <a:srgbClr val="00B050"/>
                </a:solidFill>
                <a:latin typeface="Arial Rounded MT Bold" pitchFamily="34" charset="0"/>
              </a:rPr>
              <a:t>pharmacist’s</a:t>
            </a:r>
            <a:r>
              <a:rPr lang="es-ES" sz="2400" dirty="0" smtClean="0">
                <a:solidFill>
                  <a:srgbClr val="00B050"/>
                </a:solidFill>
                <a:latin typeface="Arial Rounded MT Bold" pitchFamily="34" charset="0"/>
              </a:rPr>
              <a:t> </a:t>
            </a:r>
            <a:r>
              <a:rPr lang="es-ES" sz="2400" dirty="0" err="1" smtClean="0">
                <a:solidFill>
                  <a:srgbClr val="00B050"/>
                </a:solidFill>
                <a:latin typeface="Arial Rounded MT Bold" pitchFamily="34" charset="0"/>
              </a:rPr>
              <a:t>intervention</a:t>
            </a:r>
            <a:r>
              <a:rPr lang="es-ES" sz="2400" dirty="0" smtClean="0">
                <a:solidFill>
                  <a:srgbClr val="604878">
                    <a:lumMod val="50000"/>
                  </a:srgbClr>
                </a:solidFill>
                <a:latin typeface="Arial Rounded MT Bold" pitchFamily="34" charset="0"/>
              </a:rPr>
              <a:t>. </a:t>
            </a:r>
            <a:endParaRPr lang="es-ES" sz="2400" dirty="0">
              <a:solidFill>
                <a:srgbClr val="604878">
                  <a:lumMod val="50000"/>
                </a:srgbClr>
              </a:solidFill>
              <a:latin typeface="Arial Rounded MT Bold" pitchFamily="34" charset="0"/>
            </a:endParaRPr>
          </a:p>
          <a:p>
            <a:pPr algn="just"/>
            <a:endParaRPr lang="es-ES" sz="2400" dirty="0">
              <a:solidFill>
                <a:srgbClr val="604878">
                  <a:lumMod val="50000"/>
                </a:srgbClr>
              </a:solidFill>
              <a:latin typeface="Arial Rounded MT Bold" pitchFamily="34" charset="0"/>
            </a:endParaRPr>
          </a:p>
          <a:p>
            <a:pPr algn="just"/>
            <a:endParaRPr lang="es-ES" sz="2400" dirty="0" smtClean="0">
              <a:solidFill>
                <a:srgbClr val="604878">
                  <a:lumMod val="50000"/>
                </a:srgbClr>
              </a:solidFill>
              <a:latin typeface="Arial Rounded MT Bold" pitchFamily="34" charset="0"/>
            </a:endParaRPr>
          </a:p>
          <a:p>
            <a:pPr algn="just"/>
            <a:r>
              <a:rPr lang="es-ES" sz="2400" dirty="0" smtClean="0">
                <a:solidFill>
                  <a:srgbClr val="604878">
                    <a:lumMod val="50000"/>
                  </a:srgbClr>
                </a:solidFill>
                <a:latin typeface="Arial Rounded MT Bold" pitchFamily="34" charset="0"/>
              </a:rPr>
              <a:t>In </a:t>
            </a:r>
            <a:r>
              <a:rPr lang="es-ES" sz="2400" dirty="0" err="1">
                <a:solidFill>
                  <a:srgbClr val="604878">
                    <a:lumMod val="50000"/>
                  </a:srgbClr>
                </a:solidFill>
                <a:latin typeface="Arial Rounded MT Bold" pitchFamily="34" charset="0"/>
              </a:rPr>
              <a:t>this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stage</a:t>
            </a:r>
            <a:r>
              <a:rPr lang="es-ES" sz="2400" dirty="0">
                <a:solidFill>
                  <a:srgbClr val="604878">
                    <a:lumMod val="50000"/>
                  </a:srgbClr>
                </a:solidFill>
                <a:latin typeface="Arial Rounded MT Bold" pitchFamily="34" charset="0"/>
              </a:rPr>
              <a:t>, </a:t>
            </a:r>
            <a:r>
              <a:rPr lang="es-ES" sz="2400" dirty="0" smtClean="0">
                <a:solidFill>
                  <a:srgbClr val="FF0066"/>
                </a:solidFill>
                <a:latin typeface="Arial Rounded MT Bold" pitchFamily="34" charset="0"/>
              </a:rPr>
              <a:t>5.9% </a:t>
            </a:r>
            <a:r>
              <a:rPr lang="es-ES" sz="2400" dirty="0">
                <a:solidFill>
                  <a:srgbClr val="604878">
                    <a:lumMod val="50000"/>
                  </a:srgbClr>
                </a:solidFill>
                <a:latin typeface="Arial Rounded MT Bold" pitchFamily="34" charset="0"/>
              </a:rPr>
              <a:t>of</a:t>
            </a:r>
            <a:r>
              <a:rPr lang="es-ES" sz="2400" dirty="0" smtClean="0">
                <a:solidFill>
                  <a:srgbClr val="FF0066"/>
                </a:solidFill>
                <a:latin typeface="Arial Rounded MT Bold" pitchFamily="34" charset="0"/>
              </a:rPr>
              <a:t> </a:t>
            </a:r>
            <a:r>
              <a:rPr lang="es-ES" sz="2400" dirty="0" err="1" smtClean="0">
                <a:solidFill>
                  <a:srgbClr val="FF0066"/>
                </a:solidFill>
                <a:latin typeface="Arial Rounded MT Bold" pitchFamily="34" charset="0"/>
              </a:rPr>
              <a:t>errors</a:t>
            </a:r>
            <a:r>
              <a:rPr lang="es-ES" sz="2400" dirty="0" smtClean="0">
                <a:solidFill>
                  <a:srgbClr val="FF0066"/>
                </a:solidFill>
                <a:latin typeface="Arial Rounded MT Bold" pitchFamily="34" charset="0"/>
              </a:rPr>
              <a:t> </a:t>
            </a:r>
            <a:r>
              <a:rPr lang="es-ES" sz="2400" dirty="0" err="1">
                <a:solidFill>
                  <a:srgbClr val="604878">
                    <a:lumMod val="50000"/>
                  </a:srgbClr>
                </a:solidFill>
                <a:latin typeface="Arial Rounded MT Bold" pitchFamily="34" charset="0"/>
              </a:rPr>
              <a:t>were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detected</a:t>
            </a:r>
            <a:r>
              <a:rPr lang="es-ES" sz="2400" dirty="0" smtClean="0">
                <a:solidFill>
                  <a:srgbClr val="604878">
                    <a:lumMod val="50000"/>
                  </a:srgbClr>
                </a:solidFill>
                <a:latin typeface="Arial Rounded MT Bold" pitchFamily="34" charset="0"/>
              </a:rPr>
              <a:t>,</a:t>
            </a:r>
            <a:r>
              <a:rPr lang="es-ES" sz="2400" dirty="0" smtClean="0">
                <a:solidFill>
                  <a:prstClr val="black"/>
                </a:solidFill>
              </a:rPr>
              <a:t> </a:t>
            </a:r>
            <a:r>
              <a:rPr lang="es-ES" sz="2400" dirty="0">
                <a:solidFill>
                  <a:srgbClr val="604878">
                    <a:lumMod val="50000"/>
                  </a:srgbClr>
                </a:solidFill>
                <a:latin typeface="Arial Rounded MT Bold" pitchFamily="34" charset="0"/>
              </a:rPr>
              <a:t>68.4% of </a:t>
            </a:r>
            <a:r>
              <a:rPr lang="es-ES" sz="2400" dirty="0" err="1">
                <a:solidFill>
                  <a:srgbClr val="604878">
                    <a:lumMod val="50000"/>
                  </a:srgbClr>
                </a:solidFill>
                <a:latin typeface="Arial Rounded MT Bold" pitchFamily="34" charset="0"/>
              </a:rPr>
              <a:t>them</a:t>
            </a:r>
            <a:r>
              <a:rPr lang="es-ES" sz="2400" dirty="0">
                <a:solidFill>
                  <a:srgbClr val="604878">
                    <a:lumMod val="50000"/>
                  </a:srgbClr>
                </a:solidFill>
                <a:latin typeface="Arial Rounded MT Bold" pitchFamily="34" charset="0"/>
              </a:rPr>
              <a:t> of </a:t>
            </a:r>
            <a:r>
              <a:rPr lang="es-ES" sz="2400" dirty="0" err="1">
                <a:solidFill>
                  <a:srgbClr val="604878">
                    <a:lumMod val="50000"/>
                  </a:srgbClr>
                </a:solidFill>
                <a:latin typeface="Arial Rounded MT Bold" pitchFamily="34" charset="0"/>
              </a:rPr>
              <a:t>Category</a:t>
            </a:r>
            <a:r>
              <a:rPr lang="es-ES" sz="2400" dirty="0">
                <a:solidFill>
                  <a:srgbClr val="604878">
                    <a:lumMod val="50000"/>
                  </a:srgbClr>
                </a:solidFill>
                <a:latin typeface="Arial Rounded MT Bold" pitchFamily="34" charset="0"/>
              </a:rPr>
              <a:t> C NCCMERP.</a:t>
            </a:r>
          </a:p>
          <a:p>
            <a:pPr algn="just"/>
            <a:endParaRPr lang="es-ES" sz="2400" dirty="0">
              <a:solidFill>
                <a:srgbClr val="604878">
                  <a:lumMod val="50000"/>
                </a:srgbClr>
              </a:solidFill>
              <a:latin typeface="Arial Rounded MT Bold" pitchFamily="34" charset="0"/>
            </a:endParaRPr>
          </a:p>
        </p:txBody>
      </p:sp>
    </p:spTree>
    <p:extLst>
      <p:ext uri="{BB962C8B-B14F-4D97-AF65-F5344CB8AC3E}">
        <p14:creationId xmlns:p14="http://schemas.microsoft.com/office/powerpoint/2010/main" val="82438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764704"/>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What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was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achieved</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a:t>
            </a:r>
          </a:p>
        </p:txBody>
      </p:sp>
      <p:sp>
        <p:nvSpPr>
          <p:cNvPr id="3" name="2 CuadroTexto"/>
          <p:cNvSpPr txBox="1"/>
          <p:nvPr/>
        </p:nvSpPr>
        <p:spPr>
          <a:xfrm>
            <a:off x="476719" y="1844824"/>
            <a:ext cx="8208912" cy="3724096"/>
          </a:xfrm>
          <a:prstGeom prst="rect">
            <a:avLst/>
          </a:prstGeom>
          <a:noFill/>
        </p:spPr>
        <p:txBody>
          <a:bodyPr wrap="square" rtlCol="0">
            <a:spAutoFit/>
          </a:bodyPr>
          <a:lstStyle/>
          <a:p>
            <a:pPr marL="342900" indent="-342900" algn="just">
              <a:lnSpc>
                <a:spcPct val="150000"/>
              </a:lnSpc>
              <a:spcAft>
                <a:spcPts val="1200"/>
              </a:spcAft>
              <a:buFontTx/>
              <a:buChar char="-"/>
            </a:pPr>
            <a:r>
              <a:rPr lang="es-ES" sz="2400" dirty="0" smtClean="0">
                <a:solidFill>
                  <a:srgbClr val="FF0066"/>
                </a:solidFill>
                <a:latin typeface="Arial Rounded MT Bold" pitchFamily="34" charset="0"/>
              </a:rPr>
              <a:t>Medication </a:t>
            </a:r>
            <a:r>
              <a:rPr lang="es-ES" sz="2400" dirty="0" err="1">
                <a:solidFill>
                  <a:srgbClr val="FF0066"/>
                </a:solidFill>
                <a:latin typeface="Arial Rounded MT Bold" pitchFamily="34" charset="0"/>
              </a:rPr>
              <a:t>errors</a:t>
            </a:r>
            <a:r>
              <a:rPr lang="es-ES" sz="2400" dirty="0">
                <a:solidFill>
                  <a:srgbClr val="FF0066"/>
                </a:solidFill>
                <a:latin typeface="Arial Rounded MT Bold" pitchFamily="34" charset="0"/>
              </a:rPr>
              <a:t> </a:t>
            </a:r>
            <a:r>
              <a:rPr lang="es-ES" sz="2400" dirty="0" err="1">
                <a:solidFill>
                  <a:srgbClr val="604878">
                    <a:lumMod val="50000"/>
                  </a:srgbClr>
                </a:solidFill>
                <a:latin typeface="Arial Rounded MT Bold" pitchFamily="34" charset="0"/>
              </a:rPr>
              <a:t>were</a:t>
            </a:r>
            <a:r>
              <a:rPr lang="es-ES" sz="2400" dirty="0">
                <a:solidFill>
                  <a:srgbClr val="604878">
                    <a:lumMod val="50000"/>
                  </a:srgbClr>
                </a:solidFill>
                <a:latin typeface="Arial Rounded MT Bold" pitchFamily="34" charset="0"/>
              </a:rPr>
              <a:t> </a:t>
            </a:r>
            <a:r>
              <a:rPr lang="es-ES" sz="2400" u="sng" dirty="0" err="1">
                <a:solidFill>
                  <a:srgbClr val="990099"/>
                </a:solidFill>
                <a:latin typeface="Arial Rounded MT Bold" pitchFamily="34" charset="0"/>
              </a:rPr>
              <a:t>reduced</a:t>
            </a:r>
            <a:r>
              <a:rPr lang="es-ES" sz="2400" u="sng" dirty="0">
                <a:solidFill>
                  <a:srgbClr val="990099"/>
                </a:solidFill>
                <a:latin typeface="Arial Rounded MT Bold" pitchFamily="34" charset="0"/>
              </a:rPr>
              <a:t> </a:t>
            </a:r>
            <a:r>
              <a:rPr lang="es-ES" sz="2400" u="sng" dirty="0" err="1">
                <a:solidFill>
                  <a:srgbClr val="990099"/>
                </a:solidFill>
                <a:latin typeface="Arial Rounded MT Bold" pitchFamily="34" charset="0"/>
              </a:rPr>
              <a:t>by</a:t>
            </a:r>
            <a:r>
              <a:rPr lang="es-ES" sz="2400" u="sng" dirty="0">
                <a:solidFill>
                  <a:srgbClr val="990099"/>
                </a:solidFill>
                <a:latin typeface="Arial Rounded MT Bold" pitchFamily="34" charset="0"/>
              </a:rPr>
              <a:t> more </a:t>
            </a:r>
            <a:r>
              <a:rPr lang="es-ES" sz="2400" u="sng" dirty="0" err="1">
                <a:solidFill>
                  <a:srgbClr val="990099"/>
                </a:solidFill>
                <a:latin typeface="Arial Rounded MT Bold" pitchFamily="34" charset="0"/>
              </a:rPr>
              <a:t>than</a:t>
            </a:r>
            <a:r>
              <a:rPr lang="es-ES" sz="2400" u="sng" dirty="0">
                <a:solidFill>
                  <a:srgbClr val="990099"/>
                </a:solidFill>
                <a:latin typeface="Arial Rounded MT Bold" pitchFamily="34" charset="0"/>
              </a:rPr>
              <a:t> 30</a:t>
            </a:r>
            <a:r>
              <a:rPr lang="es-ES" sz="2400" u="sng" dirty="0" smtClean="0">
                <a:solidFill>
                  <a:srgbClr val="990099"/>
                </a:solidFill>
                <a:latin typeface="Arial Rounded MT Bold" pitchFamily="34" charset="0"/>
              </a:rPr>
              <a:t>%.</a:t>
            </a:r>
          </a:p>
          <a:p>
            <a:pPr marL="342900" indent="-342900" algn="just">
              <a:lnSpc>
                <a:spcPct val="150000"/>
              </a:lnSpc>
              <a:spcAft>
                <a:spcPts val="1200"/>
              </a:spcAft>
              <a:buFontTx/>
              <a:buChar char="-"/>
            </a:pPr>
            <a:r>
              <a:rPr lang="es-ES" sz="2400" dirty="0" smtClean="0">
                <a:solidFill>
                  <a:srgbClr val="604878">
                    <a:lumMod val="50000"/>
                  </a:srgbClr>
                </a:solidFill>
                <a:latin typeface="Arial Rounded MT Bold" pitchFamily="34" charset="0"/>
              </a:rPr>
              <a:t>A </a:t>
            </a:r>
            <a:r>
              <a:rPr lang="es-ES" sz="2400" dirty="0" err="1">
                <a:solidFill>
                  <a:srgbClr val="00B050"/>
                </a:solidFill>
                <a:latin typeface="Arial Rounded MT Bold" pitchFamily="34" charset="0"/>
              </a:rPr>
              <a:t>pharmacist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now</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part</a:t>
            </a:r>
            <a:r>
              <a:rPr lang="es-ES" sz="2400" dirty="0">
                <a:solidFill>
                  <a:srgbClr val="604878">
                    <a:lumMod val="50000"/>
                  </a:srgbClr>
                </a:solidFill>
                <a:latin typeface="Arial Rounded MT Bold" pitchFamily="34" charset="0"/>
              </a:rPr>
              <a:t> of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F07F09">
                    <a:lumMod val="75000"/>
                  </a:srgbClr>
                </a:solidFill>
                <a:latin typeface="Arial Rounded MT Bold" pitchFamily="34" charset="0"/>
              </a:rPr>
              <a:t>multidisciplinary</a:t>
            </a:r>
            <a:r>
              <a:rPr lang="es-ES" sz="2400" dirty="0">
                <a:solidFill>
                  <a:srgbClr val="F07F09">
                    <a:lumMod val="75000"/>
                  </a:srgbClr>
                </a:solidFill>
                <a:latin typeface="Arial Rounded MT Bold" pitchFamily="34" charset="0"/>
              </a:rPr>
              <a:t> </a:t>
            </a:r>
            <a:r>
              <a:rPr lang="es-ES" sz="2400" dirty="0" err="1">
                <a:solidFill>
                  <a:srgbClr val="F07F09">
                    <a:lumMod val="75000"/>
                  </a:srgbClr>
                </a:solidFill>
                <a:latin typeface="Arial Rounded MT Bold" pitchFamily="34" charset="0"/>
              </a:rPr>
              <a:t>team</a:t>
            </a:r>
            <a:r>
              <a:rPr lang="es-ES" sz="2400" dirty="0">
                <a:solidFill>
                  <a:srgbClr val="F07F09">
                    <a:lumMod val="75000"/>
                  </a:srgbClr>
                </a:solidFill>
                <a:latin typeface="Arial Rounded MT Bold" pitchFamily="34" charset="0"/>
              </a:rPr>
              <a:t> </a:t>
            </a:r>
            <a:r>
              <a:rPr lang="es-ES" sz="2400" dirty="0">
                <a:solidFill>
                  <a:srgbClr val="604878">
                    <a:lumMod val="50000"/>
                  </a:srgbClr>
                </a:solidFill>
                <a:latin typeface="Arial Rounded MT Bold" pitchFamily="34" charset="0"/>
              </a:rPr>
              <a:t>in a </a:t>
            </a:r>
            <a:r>
              <a:rPr lang="es-ES" sz="2400" dirty="0" err="1">
                <a:solidFill>
                  <a:srgbClr val="604878">
                    <a:lumMod val="50000"/>
                  </a:srgbClr>
                </a:solidFill>
                <a:latin typeface="Arial Rounded MT Bold" pitchFamily="34" charset="0"/>
              </a:rPr>
              <a:t>critical</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care</a:t>
            </a:r>
            <a:r>
              <a:rPr lang="es-ES" sz="2400" dirty="0">
                <a:solidFill>
                  <a:srgbClr val="604878">
                    <a:lumMod val="50000"/>
                  </a:srgbClr>
                </a:solidFill>
                <a:latin typeface="Arial Rounded MT Bold" pitchFamily="34" charset="0"/>
              </a:rPr>
              <a:t> </a:t>
            </a:r>
            <a:r>
              <a:rPr lang="es-ES" sz="2400" dirty="0" err="1" smtClean="0">
                <a:solidFill>
                  <a:srgbClr val="604878">
                    <a:lumMod val="50000"/>
                  </a:srgbClr>
                </a:solidFill>
                <a:latin typeface="Arial Rounded MT Bold" pitchFamily="34" charset="0"/>
              </a:rPr>
              <a:t>unit</a:t>
            </a:r>
            <a:r>
              <a:rPr lang="es-ES" sz="2400" dirty="0" smtClean="0">
                <a:solidFill>
                  <a:srgbClr val="604878">
                    <a:lumMod val="50000"/>
                  </a:srgbClr>
                </a:solidFill>
                <a:latin typeface="Arial Rounded MT Bold" pitchFamily="34" charset="0"/>
              </a:rPr>
              <a:t>.</a:t>
            </a:r>
          </a:p>
          <a:p>
            <a:pPr marL="342900" indent="-342900" algn="just">
              <a:lnSpc>
                <a:spcPct val="150000"/>
              </a:lnSpc>
              <a:spcAft>
                <a:spcPts val="1200"/>
              </a:spcAft>
              <a:buFontTx/>
              <a:buChar char="-"/>
            </a:pPr>
            <a:r>
              <a:rPr lang="es-ES" sz="2400" dirty="0" err="1" smtClean="0">
                <a:solidFill>
                  <a:srgbClr val="604878">
                    <a:lumMod val="50000"/>
                  </a:srgbClr>
                </a:solidFill>
                <a:latin typeface="Arial Rounded MT Bold" pitchFamily="34" charset="0"/>
              </a:rPr>
              <a:t>The</a:t>
            </a:r>
            <a:r>
              <a:rPr lang="es-ES" sz="2400" dirty="0" smtClean="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experience</a:t>
            </a:r>
            <a:r>
              <a:rPr lang="es-ES" sz="2400" dirty="0">
                <a:solidFill>
                  <a:srgbClr val="604878">
                    <a:lumMod val="50000"/>
                  </a:srgbClr>
                </a:solidFill>
                <a:latin typeface="Arial Rounded MT Bold" pitchFamily="34" charset="0"/>
              </a:rPr>
              <a:t> has </a:t>
            </a:r>
            <a:r>
              <a:rPr lang="es-ES" sz="2400" dirty="0" err="1">
                <a:solidFill>
                  <a:srgbClr val="604878">
                    <a:lumMod val="50000"/>
                  </a:srgbClr>
                </a:solidFill>
                <a:latin typeface="Arial Rounded MT Bold" pitchFamily="34" charset="0"/>
              </a:rPr>
              <a:t>been</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broadcasted</a:t>
            </a:r>
            <a:r>
              <a:rPr lang="es-ES" sz="2400" dirty="0">
                <a:solidFill>
                  <a:srgbClr val="604878">
                    <a:lumMod val="50000"/>
                  </a:srgbClr>
                </a:solidFill>
                <a:latin typeface="Arial Rounded MT Bold" pitchFamily="34" charset="0"/>
              </a:rPr>
              <a:t> at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national</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level</a:t>
            </a:r>
            <a:r>
              <a:rPr lang="es-ES" sz="2400" dirty="0">
                <a:solidFill>
                  <a:srgbClr val="604878">
                    <a:lumMod val="50000"/>
                  </a:srgbClr>
                </a:solidFill>
                <a:latin typeface="Arial Rounded MT Bold" pitchFamily="34" charset="0"/>
              </a:rPr>
              <a:t> to </a:t>
            </a:r>
            <a:r>
              <a:rPr lang="es-ES" sz="2400" dirty="0" err="1">
                <a:solidFill>
                  <a:srgbClr val="604878">
                    <a:lumMod val="50000"/>
                  </a:srgbClr>
                </a:solidFill>
                <a:latin typeface="Arial Rounded MT Bold" pitchFamily="34" charset="0"/>
              </a:rPr>
              <a:t>promote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implementation</a:t>
            </a:r>
            <a:r>
              <a:rPr lang="es-ES" sz="2400" dirty="0">
                <a:solidFill>
                  <a:srgbClr val="604878">
                    <a:lumMod val="50000"/>
                  </a:srgbClr>
                </a:solidFill>
                <a:latin typeface="Arial Rounded MT Bold" pitchFamily="34" charset="0"/>
              </a:rPr>
              <a:t> of </a:t>
            </a:r>
            <a:r>
              <a:rPr lang="es-ES" sz="2400" dirty="0" err="1">
                <a:solidFill>
                  <a:srgbClr val="604878">
                    <a:lumMod val="50000"/>
                  </a:srgbClr>
                </a:solidFill>
                <a:latin typeface="Arial Rounded MT Bold" pitchFamily="34" charset="0"/>
              </a:rPr>
              <a:t>clinical</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pharmacists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activities</a:t>
            </a:r>
            <a:r>
              <a:rPr lang="es-ES" sz="2400" dirty="0">
                <a:solidFill>
                  <a:srgbClr val="604878">
                    <a:lumMod val="50000"/>
                  </a:srgbClr>
                </a:solidFill>
                <a:latin typeface="Arial Rounded MT Bold" pitchFamily="34" charset="0"/>
              </a:rPr>
              <a:t> in </a:t>
            </a:r>
            <a:r>
              <a:rPr lang="es-ES" sz="2400" dirty="0" err="1">
                <a:solidFill>
                  <a:srgbClr val="604878">
                    <a:lumMod val="50000"/>
                  </a:srgbClr>
                </a:solidFill>
                <a:latin typeface="Arial Rounded MT Bold" pitchFamily="34" charset="0"/>
              </a:rPr>
              <a:t>our</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environment</a:t>
            </a:r>
            <a:r>
              <a:rPr lang="es-ES" sz="2400" dirty="0" smtClean="0">
                <a:solidFill>
                  <a:srgbClr val="604878">
                    <a:lumMod val="50000"/>
                  </a:srgbClr>
                </a:solidFill>
                <a:latin typeface="Arial Rounded MT Bold" pitchFamily="34" charset="0"/>
              </a:rPr>
              <a:t>.</a:t>
            </a:r>
            <a:endParaRPr lang="es-ES" sz="2400" dirty="0">
              <a:solidFill>
                <a:srgbClr val="604878">
                  <a:lumMod val="50000"/>
                </a:srgbClr>
              </a:solidFill>
              <a:latin typeface="Arial Rounded MT Bold" pitchFamily="34" charset="0"/>
            </a:endParaRPr>
          </a:p>
        </p:txBody>
      </p:sp>
    </p:spTree>
    <p:extLst>
      <p:ext uri="{BB962C8B-B14F-4D97-AF65-F5344CB8AC3E}">
        <p14:creationId xmlns:p14="http://schemas.microsoft.com/office/powerpoint/2010/main" val="359003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764704"/>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What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is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next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a:t>
            </a:r>
          </a:p>
        </p:txBody>
      </p:sp>
      <p:sp>
        <p:nvSpPr>
          <p:cNvPr id="3" name="2 CuadroTexto"/>
          <p:cNvSpPr txBox="1"/>
          <p:nvPr/>
        </p:nvSpPr>
        <p:spPr>
          <a:xfrm>
            <a:off x="476719" y="1844824"/>
            <a:ext cx="8208912" cy="4524315"/>
          </a:xfrm>
          <a:prstGeom prst="rect">
            <a:avLst/>
          </a:prstGeom>
          <a:noFill/>
        </p:spPr>
        <p:txBody>
          <a:bodyPr wrap="square" rtlCol="0">
            <a:spAutoFit/>
          </a:bodyPr>
          <a:lstStyle/>
          <a:p>
            <a:pPr algn="just">
              <a:lnSpc>
                <a:spcPct val="150000"/>
              </a:lnSpc>
            </a:pPr>
            <a:r>
              <a:rPr lang="es-ES" sz="2400" dirty="0" smtClean="0">
                <a:solidFill>
                  <a:srgbClr val="604878">
                    <a:lumMod val="50000"/>
                  </a:srgbClr>
                </a:solidFill>
                <a:latin typeface="Arial Rounded MT Bold" pitchFamily="34" charset="0"/>
              </a:rPr>
              <a:t>We </a:t>
            </a:r>
            <a:r>
              <a:rPr lang="es-ES" sz="2400" dirty="0">
                <a:solidFill>
                  <a:srgbClr val="604878">
                    <a:lumMod val="50000"/>
                  </a:srgbClr>
                </a:solidFill>
                <a:latin typeface="Arial Rounded MT Bold" pitchFamily="34" charset="0"/>
              </a:rPr>
              <a:t>are </a:t>
            </a:r>
            <a:r>
              <a:rPr lang="es-ES" sz="2400" dirty="0" err="1">
                <a:solidFill>
                  <a:srgbClr val="604878">
                    <a:lumMod val="50000"/>
                  </a:srgbClr>
                </a:solidFill>
                <a:latin typeface="Arial Rounded MT Bold" pitchFamily="34" charset="0"/>
              </a:rPr>
              <a:t>still</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working</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on</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same</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areas</a:t>
            </a:r>
            <a:r>
              <a:rPr lang="es-ES" sz="2400" dirty="0">
                <a:solidFill>
                  <a:srgbClr val="604878">
                    <a:lumMod val="50000"/>
                  </a:srgbClr>
                </a:solidFill>
                <a:latin typeface="Arial Rounded MT Bold" pitchFamily="34" charset="0"/>
              </a:rPr>
              <a:t> to </a:t>
            </a:r>
            <a:r>
              <a:rPr lang="es-ES" sz="2400" dirty="0" err="1">
                <a:solidFill>
                  <a:srgbClr val="FF0066"/>
                </a:solidFill>
                <a:latin typeface="Arial Rounded MT Bold" pitchFamily="34" charset="0"/>
              </a:rPr>
              <a:t>improve</a:t>
            </a:r>
            <a:r>
              <a:rPr lang="es-ES" sz="2400" dirty="0">
                <a:solidFill>
                  <a:srgbClr val="604878">
                    <a:lumMod val="50000"/>
                  </a:srgbClr>
                </a:solidFill>
                <a:latin typeface="Arial Rounded MT Bold" pitchFamily="34" charset="0"/>
              </a:rPr>
              <a:t> </a:t>
            </a:r>
            <a:r>
              <a:rPr lang="es-ES" sz="2400" dirty="0">
                <a:solidFill>
                  <a:srgbClr val="FF0066"/>
                </a:solidFill>
                <a:latin typeface="Arial Rounded MT Bold" pitchFamily="34" charset="0"/>
              </a:rPr>
              <a:t>safety</a:t>
            </a:r>
            <a:r>
              <a:rPr lang="es-ES" sz="2400" dirty="0">
                <a:solidFill>
                  <a:srgbClr val="604878">
                    <a:lumMod val="50000"/>
                  </a:srgbClr>
                </a:solidFill>
                <a:latin typeface="Arial Rounded MT Bold" pitchFamily="34" charset="0"/>
              </a:rPr>
              <a:t> in </a:t>
            </a:r>
            <a:r>
              <a:rPr lang="es-ES" sz="2400" dirty="0" err="1">
                <a:solidFill>
                  <a:srgbClr val="604878">
                    <a:lumMod val="50000"/>
                  </a:srgbClr>
                </a:solidFill>
                <a:latin typeface="Arial Rounded MT Bold" pitchFamily="34" charset="0"/>
              </a:rPr>
              <a:t>drug</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therapy</a:t>
            </a:r>
            <a:r>
              <a:rPr lang="es-ES" sz="2400" dirty="0">
                <a:solidFill>
                  <a:srgbClr val="604878">
                    <a:lumMod val="50000"/>
                  </a:srgbClr>
                </a:solidFill>
                <a:latin typeface="Arial Rounded MT Bold" pitchFamily="34" charset="0"/>
              </a:rPr>
              <a:t> in </a:t>
            </a:r>
            <a:r>
              <a:rPr lang="es-ES" sz="2400" dirty="0" err="1">
                <a:solidFill>
                  <a:srgbClr val="604878">
                    <a:lumMod val="50000"/>
                  </a:srgbClr>
                </a:solidFill>
                <a:latin typeface="Arial Rounded MT Bold" pitchFamily="34" charset="0"/>
              </a:rPr>
              <a:t>critically</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ill</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patients</a:t>
            </a:r>
            <a:r>
              <a:rPr lang="es-ES" sz="2400" dirty="0">
                <a:solidFill>
                  <a:srgbClr val="604878">
                    <a:lumMod val="50000"/>
                  </a:srgbClr>
                </a:solidFill>
                <a:latin typeface="Arial Rounded MT Bold" pitchFamily="34" charset="0"/>
              </a:rPr>
              <a:t>. </a:t>
            </a:r>
            <a:endParaRPr lang="es-ES" sz="2400" dirty="0" smtClean="0">
              <a:solidFill>
                <a:srgbClr val="604878">
                  <a:lumMod val="50000"/>
                </a:srgbClr>
              </a:solidFill>
              <a:latin typeface="Arial Rounded MT Bold" pitchFamily="34" charset="0"/>
            </a:endParaRPr>
          </a:p>
          <a:p>
            <a:pPr algn="just">
              <a:lnSpc>
                <a:spcPct val="150000"/>
              </a:lnSpc>
            </a:pPr>
            <a:endParaRPr lang="es-ES" sz="2400" dirty="0">
              <a:solidFill>
                <a:srgbClr val="604878">
                  <a:lumMod val="50000"/>
                </a:srgbClr>
              </a:solidFill>
              <a:latin typeface="Arial Rounded MT Bold" pitchFamily="34" charset="0"/>
            </a:endParaRPr>
          </a:p>
          <a:p>
            <a:pPr algn="just">
              <a:lnSpc>
                <a:spcPct val="150000"/>
              </a:lnSpc>
            </a:pPr>
            <a:r>
              <a:rPr lang="es-ES" sz="2400" dirty="0" err="1" smtClean="0">
                <a:solidFill>
                  <a:srgbClr val="604878">
                    <a:lumMod val="50000"/>
                  </a:srgbClr>
                </a:solidFill>
                <a:latin typeface="Arial Rounded MT Bold" pitchFamily="34" charset="0"/>
              </a:rPr>
              <a:t>Currently</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improvement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measures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that</a:t>
            </a:r>
            <a:r>
              <a:rPr lang="es-ES" sz="2400" dirty="0">
                <a:solidFill>
                  <a:srgbClr val="604878">
                    <a:lumMod val="50000"/>
                  </a:srgbClr>
                </a:solidFill>
                <a:latin typeface="Arial Rounded MT Bold" pitchFamily="34" charset="0"/>
              </a:rPr>
              <a:t> are </a:t>
            </a:r>
            <a:r>
              <a:rPr lang="es-ES" sz="2400" dirty="0" err="1">
                <a:solidFill>
                  <a:srgbClr val="604878">
                    <a:lumMod val="50000"/>
                  </a:srgbClr>
                </a:solidFill>
                <a:latin typeface="Arial Rounded MT Bold" pitchFamily="34" charset="0"/>
              </a:rPr>
              <a:t>being</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developed</a:t>
            </a:r>
            <a:r>
              <a:rPr lang="es-ES" sz="2400" dirty="0">
                <a:solidFill>
                  <a:srgbClr val="604878">
                    <a:lumMod val="50000"/>
                  </a:srgbClr>
                </a:solidFill>
                <a:latin typeface="Arial Rounded MT Bold" pitchFamily="34" charset="0"/>
              </a:rPr>
              <a:t> are: </a:t>
            </a:r>
            <a:endParaRPr lang="es-ES" sz="2400" dirty="0" smtClean="0">
              <a:solidFill>
                <a:srgbClr val="604878">
                  <a:lumMod val="50000"/>
                </a:srgbClr>
              </a:solidFill>
              <a:latin typeface="Arial Rounded MT Bold" pitchFamily="34" charset="0"/>
            </a:endParaRPr>
          </a:p>
          <a:p>
            <a:pPr marL="342900" indent="-342900" algn="just">
              <a:lnSpc>
                <a:spcPct val="150000"/>
              </a:lnSpc>
              <a:buFontTx/>
              <a:buChar char="-"/>
            </a:pPr>
            <a:r>
              <a:rPr lang="es-ES" sz="2400" dirty="0" smtClean="0">
                <a:solidFill>
                  <a:srgbClr val="604878">
                    <a:lumMod val="50000"/>
                  </a:srgbClr>
                </a:solidFill>
                <a:latin typeface="Arial Rounded MT Bold" pitchFamily="34" charset="0"/>
              </a:rPr>
              <a:t>New </a:t>
            </a:r>
            <a:r>
              <a:rPr lang="es-ES" sz="2400" dirty="0" err="1">
                <a:solidFill>
                  <a:srgbClr val="604878">
                    <a:lumMod val="50000"/>
                  </a:srgbClr>
                </a:solidFill>
                <a:latin typeface="Arial Rounded MT Bold" pitchFamily="34" charset="0"/>
              </a:rPr>
              <a:t>pharmacotherapeutic</a:t>
            </a:r>
            <a:r>
              <a:rPr lang="es-ES" sz="2400" dirty="0">
                <a:solidFill>
                  <a:srgbClr val="604878">
                    <a:lumMod val="50000"/>
                  </a:srgbClr>
                </a:solidFill>
                <a:latin typeface="Arial Rounded MT Bold" pitchFamily="34" charset="0"/>
              </a:rPr>
              <a:t> </a:t>
            </a:r>
            <a:r>
              <a:rPr lang="es-ES" sz="2400" dirty="0" err="1">
                <a:solidFill>
                  <a:srgbClr val="0070C0"/>
                </a:solidFill>
                <a:latin typeface="Arial Rounded MT Bold" pitchFamily="34" charset="0"/>
              </a:rPr>
              <a:t>protocols</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specifically</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for</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this</a:t>
            </a:r>
            <a:r>
              <a:rPr lang="es-ES" sz="2400" dirty="0">
                <a:solidFill>
                  <a:srgbClr val="604878">
                    <a:lumMod val="50000"/>
                  </a:srgbClr>
                </a:solidFill>
                <a:latin typeface="Arial Rounded MT Bold" pitchFamily="34" charset="0"/>
              </a:rPr>
              <a:t> </a:t>
            </a:r>
            <a:r>
              <a:rPr lang="es-ES" sz="2400" dirty="0" err="1" smtClean="0">
                <a:solidFill>
                  <a:srgbClr val="604878">
                    <a:lumMod val="50000"/>
                  </a:srgbClr>
                </a:solidFill>
                <a:latin typeface="Arial Rounded MT Bold" pitchFamily="34" charset="0"/>
              </a:rPr>
              <a:t>unit</a:t>
            </a:r>
            <a:r>
              <a:rPr lang="es-ES" sz="2400" dirty="0">
                <a:solidFill>
                  <a:srgbClr val="604878">
                    <a:lumMod val="50000"/>
                  </a:srgbClr>
                </a:solidFill>
                <a:latin typeface="Arial Rounded MT Bold" pitchFamily="34" charset="0"/>
              </a:rPr>
              <a:t>.</a:t>
            </a:r>
            <a:endParaRPr lang="es-ES" sz="2400" dirty="0" smtClean="0">
              <a:solidFill>
                <a:srgbClr val="604878">
                  <a:lumMod val="50000"/>
                </a:srgbClr>
              </a:solidFill>
              <a:latin typeface="Arial Rounded MT Bold" pitchFamily="34" charset="0"/>
            </a:endParaRPr>
          </a:p>
          <a:p>
            <a:pPr marL="342900" indent="-342900" algn="just">
              <a:lnSpc>
                <a:spcPct val="150000"/>
              </a:lnSpc>
              <a:buFontTx/>
              <a:buChar char="-"/>
            </a:pPr>
            <a:r>
              <a:rPr lang="es-ES" sz="2400" dirty="0" err="1" smtClean="0">
                <a:solidFill>
                  <a:srgbClr val="604878">
                    <a:lumMod val="50000"/>
                  </a:srgbClr>
                </a:solidFill>
                <a:latin typeface="Arial Rounded MT Bold" pitchFamily="34" charset="0"/>
              </a:rPr>
              <a:t>Drugs</a:t>
            </a:r>
            <a:r>
              <a:rPr lang="es-ES" sz="2400" dirty="0" smtClean="0">
                <a:solidFill>
                  <a:srgbClr val="604878">
                    <a:lumMod val="50000"/>
                  </a:srgbClr>
                </a:solidFill>
                <a:latin typeface="Arial Rounded MT Bold" pitchFamily="34" charset="0"/>
              </a:rPr>
              <a:t> </a:t>
            </a:r>
            <a:r>
              <a:rPr lang="es-ES" sz="2400" dirty="0">
                <a:solidFill>
                  <a:srgbClr val="604878">
                    <a:lumMod val="50000"/>
                  </a:srgbClr>
                </a:solidFill>
                <a:latin typeface="Arial Rounded MT Bold" pitchFamily="34" charset="0"/>
              </a:rPr>
              <a:t>and </a:t>
            </a:r>
            <a:r>
              <a:rPr lang="es-ES" sz="2400" dirty="0" err="1">
                <a:solidFill>
                  <a:srgbClr val="604878">
                    <a:lumMod val="50000"/>
                  </a:srgbClr>
                </a:solidFill>
                <a:latin typeface="Arial Rounded MT Bold" pitchFamily="34" charset="0"/>
              </a:rPr>
              <a:t>drug-diluent</a:t>
            </a:r>
            <a:r>
              <a:rPr lang="es-ES" sz="2400" dirty="0">
                <a:solidFill>
                  <a:srgbClr val="604878">
                    <a:lumMod val="50000"/>
                  </a:srgbClr>
                </a:solidFill>
                <a:latin typeface="Arial Rounded MT Bold" pitchFamily="34" charset="0"/>
              </a:rPr>
              <a:t> </a:t>
            </a:r>
            <a:r>
              <a:rPr lang="es-ES" sz="2400" dirty="0" err="1">
                <a:solidFill>
                  <a:srgbClr val="604878">
                    <a:lumMod val="50000"/>
                  </a:srgbClr>
                </a:solidFill>
                <a:latin typeface="Arial Rounded MT Bold" pitchFamily="34" charset="0"/>
              </a:rPr>
              <a:t>compatibility</a:t>
            </a:r>
            <a:r>
              <a:rPr lang="es-ES" sz="2400" dirty="0">
                <a:solidFill>
                  <a:srgbClr val="604878">
                    <a:lumMod val="50000"/>
                  </a:srgbClr>
                </a:solidFill>
                <a:latin typeface="Arial Rounded MT Bold" pitchFamily="34" charset="0"/>
              </a:rPr>
              <a:t> </a:t>
            </a:r>
            <a:r>
              <a:rPr lang="es-ES" sz="2400" dirty="0" err="1" smtClean="0">
                <a:solidFill>
                  <a:srgbClr val="00B050"/>
                </a:solidFill>
                <a:latin typeface="Arial Rounded MT Bold" pitchFamily="34" charset="0"/>
              </a:rPr>
              <a:t>guidelines</a:t>
            </a:r>
            <a:r>
              <a:rPr lang="es-ES" sz="2400" dirty="0">
                <a:solidFill>
                  <a:srgbClr val="604878">
                    <a:lumMod val="50000"/>
                  </a:srgbClr>
                </a:solidFill>
                <a:latin typeface="Arial Rounded MT Bold" pitchFamily="34" charset="0"/>
              </a:rPr>
              <a:t>.</a:t>
            </a:r>
          </a:p>
        </p:txBody>
      </p:sp>
    </p:spTree>
    <p:extLst>
      <p:ext uri="{BB962C8B-B14F-4D97-AF65-F5344CB8AC3E}">
        <p14:creationId xmlns:p14="http://schemas.microsoft.com/office/powerpoint/2010/main" val="200849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67544" y="764704"/>
            <a:ext cx="8183563" cy="692473"/>
          </a:xfrm>
          <a:prstGeom prst="rect">
            <a:avLst/>
          </a:prstGeom>
        </p:spPr>
        <p:style>
          <a:lnRef idx="1">
            <a:schemeClr val="accent4"/>
          </a:lnRef>
          <a:fillRef idx="2">
            <a:schemeClr val="accent4"/>
          </a:fillRef>
          <a:effectRef idx="1">
            <a:schemeClr val="accent4"/>
          </a:effectRef>
          <a:fontRef idx="minor">
            <a:schemeClr val="dk1"/>
          </a:fontRef>
        </p:style>
        <p:txBody>
          <a:bodyPr vert="horz" anchor="b">
            <a:normAutofit/>
          </a:bodyPr>
          <a:lstStyle/>
          <a:p>
            <a:pPr algn="ctr">
              <a:spcBef>
                <a:spcPct val="0"/>
              </a:spcBef>
              <a:defRPr/>
            </a:pP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What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is</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 </a:t>
            </a:r>
            <a:r>
              <a:rPr lang="es-ES" sz="3700" b="1" dirty="0" err="1"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next</a:t>
            </a:r>
            <a:r>
              <a:rPr lang="es-ES" sz="3700" b="1" dirty="0" smtClean="0">
                <a:solidFill>
                  <a:srgbClr val="604878">
                    <a:lumMod val="50000"/>
                  </a:srgbClr>
                </a:solidFill>
                <a:effectLst>
                  <a:outerShdw blurRad="38100" dist="38100" dir="2700000" algn="tl">
                    <a:srgbClr val="000000">
                      <a:alpha val="43137"/>
                    </a:srgbClr>
                  </a:outerShdw>
                </a:effectLst>
                <a:latin typeface="Arial Rounded MT Bold" pitchFamily="34" charset="0"/>
                <a:ea typeface="Arial Unicode MS" pitchFamily="34" charset="-128"/>
                <a:cs typeface="Arial Unicode MS" pitchFamily="34" charset="-128"/>
              </a:rPr>
              <a:t>?</a:t>
            </a:r>
          </a:p>
        </p:txBody>
      </p:sp>
      <p:sp>
        <p:nvSpPr>
          <p:cNvPr id="3" name="2 CuadroTexto"/>
          <p:cNvSpPr txBox="1"/>
          <p:nvPr/>
        </p:nvSpPr>
        <p:spPr>
          <a:xfrm>
            <a:off x="476719" y="1844824"/>
            <a:ext cx="8208912" cy="2308324"/>
          </a:xfrm>
          <a:prstGeom prst="rect">
            <a:avLst/>
          </a:prstGeom>
          <a:noFill/>
        </p:spPr>
        <p:txBody>
          <a:bodyPr wrap="square" rtlCol="0">
            <a:spAutoFit/>
          </a:bodyPr>
          <a:lstStyle/>
          <a:p>
            <a:pPr marL="342900" indent="-342900" algn="just">
              <a:lnSpc>
                <a:spcPct val="150000"/>
              </a:lnSpc>
              <a:buFontTx/>
              <a:buChar char="-"/>
            </a:pPr>
            <a:r>
              <a:rPr lang="es-ES" sz="2400" dirty="0" err="1" smtClean="0">
                <a:solidFill>
                  <a:srgbClr val="604878">
                    <a:lumMod val="50000"/>
                  </a:srgbClr>
                </a:solidFill>
                <a:latin typeface="Arial Rounded MT Bold" pitchFamily="34" charset="0"/>
              </a:rPr>
              <a:t>Performing</a:t>
            </a:r>
            <a:r>
              <a:rPr lang="es-ES" sz="2400" dirty="0" smtClean="0">
                <a:solidFill>
                  <a:srgbClr val="604878">
                    <a:lumMod val="50000"/>
                  </a:srgbClr>
                </a:solidFill>
                <a:latin typeface="Arial Rounded MT Bold" pitchFamily="34" charset="0"/>
              </a:rPr>
              <a:t> </a:t>
            </a:r>
            <a:r>
              <a:rPr lang="es-ES" sz="2400" dirty="0">
                <a:solidFill>
                  <a:srgbClr val="604878">
                    <a:lumMod val="50000"/>
                  </a:srgbClr>
                </a:solidFill>
                <a:latin typeface="Arial Rounded MT Bold" pitchFamily="34" charset="0"/>
              </a:rPr>
              <a:t>new training </a:t>
            </a:r>
            <a:r>
              <a:rPr lang="es-ES" sz="2400" dirty="0" err="1" smtClean="0">
                <a:solidFill>
                  <a:srgbClr val="F07F09">
                    <a:lumMod val="75000"/>
                  </a:srgbClr>
                </a:solidFill>
                <a:latin typeface="Arial Rounded MT Bold" pitchFamily="34" charset="0"/>
              </a:rPr>
              <a:t>sessions</a:t>
            </a:r>
            <a:r>
              <a:rPr lang="es-ES" sz="2400" dirty="0">
                <a:solidFill>
                  <a:srgbClr val="604878">
                    <a:lumMod val="50000"/>
                  </a:srgbClr>
                </a:solidFill>
                <a:latin typeface="Arial Rounded MT Bold" pitchFamily="34" charset="0"/>
              </a:rPr>
              <a:t>.</a:t>
            </a:r>
            <a:endParaRPr lang="es-ES" sz="2400" dirty="0" smtClean="0">
              <a:solidFill>
                <a:srgbClr val="604878">
                  <a:lumMod val="50000"/>
                </a:srgbClr>
              </a:solidFill>
              <a:latin typeface="Arial Rounded MT Bold" pitchFamily="34" charset="0"/>
            </a:endParaRPr>
          </a:p>
          <a:p>
            <a:pPr marL="342900" indent="-342900" algn="just">
              <a:lnSpc>
                <a:spcPct val="150000"/>
              </a:lnSpc>
              <a:buFontTx/>
              <a:buChar char="-"/>
            </a:pPr>
            <a:r>
              <a:rPr lang="es-ES" sz="2400" dirty="0" err="1" smtClean="0">
                <a:solidFill>
                  <a:srgbClr val="A50021"/>
                </a:solidFill>
                <a:latin typeface="Arial Rounded MT Bold" pitchFamily="34" charset="0"/>
              </a:rPr>
              <a:t>Standarize</a:t>
            </a:r>
            <a:r>
              <a:rPr lang="es-ES" sz="2400" dirty="0" smtClean="0">
                <a:solidFill>
                  <a:srgbClr val="A50021"/>
                </a:solidFill>
                <a:latin typeface="Arial Rounded MT Bold" pitchFamily="34" charset="0"/>
              </a:rPr>
              <a:t> </a:t>
            </a:r>
            <a:r>
              <a:rPr lang="es-ES" sz="2400" dirty="0" err="1">
                <a:solidFill>
                  <a:srgbClr val="A50021"/>
                </a:solidFill>
                <a:latin typeface="Arial Rounded MT Bold" pitchFamily="34" charset="0"/>
              </a:rPr>
              <a:t>medication</a:t>
            </a:r>
            <a:r>
              <a:rPr lang="es-ES" sz="2400" dirty="0">
                <a:solidFill>
                  <a:srgbClr val="A50021"/>
                </a:solidFill>
                <a:latin typeface="Arial Rounded MT Bold" pitchFamily="34" charset="0"/>
              </a:rPr>
              <a:t> kits </a:t>
            </a:r>
            <a:r>
              <a:rPr lang="es-ES" sz="2400" dirty="0">
                <a:solidFill>
                  <a:srgbClr val="604878">
                    <a:lumMod val="50000"/>
                  </a:srgbClr>
                </a:solidFill>
                <a:latin typeface="Arial Rounded MT Bold" pitchFamily="34" charset="0"/>
              </a:rPr>
              <a:t>in </a:t>
            </a:r>
            <a:r>
              <a:rPr lang="es-ES" sz="2400" dirty="0" err="1">
                <a:solidFill>
                  <a:srgbClr val="604878">
                    <a:lumMod val="50000"/>
                  </a:srgbClr>
                </a:solidFill>
                <a:latin typeface="Arial Rounded MT Bold" pitchFamily="34" charset="0"/>
              </a:rPr>
              <a:t>operating</a:t>
            </a:r>
            <a:r>
              <a:rPr lang="es-ES" sz="2400" dirty="0">
                <a:solidFill>
                  <a:srgbClr val="604878">
                    <a:lumMod val="50000"/>
                  </a:srgbClr>
                </a:solidFill>
                <a:latin typeface="Arial Rounded MT Bold" pitchFamily="34" charset="0"/>
              </a:rPr>
              <a:t> </a:t>
            </a:r>
            <a:r>
              <a:rPr lang="es-ES" sz="2400" dirty="0" err="1" smtClean="0">
                <a:solidFill>
                  <a:srgbClr val="604878">
                    <a:lumMod val="50000"/>
                  </a:srgbClr>
                </a:solidFill>
                <a:latin typeface="Arial Rounded MT Bold" pitchFamily="34" charset="0"/>
              </a:rPr>
              <a:t>rooms</a:t>
            </a:r>
            <a:r>
              <a:rPr lang="es-ES" sz="2400" dirty="0" smtClean="0">
                <a:solidFill>
                  <a:srgbClr val="604878">
                    <a:lumMod val="50000"/>
                  </a:srgbClr>
                </a:solidFill>
                <a:latin typeface="Arial Rounded MT Bold" pitchFamily="34" charset="0"/>
              </a:rPr>
              <a:t>.</a:t>
            </a:r>
          </a:p>
          <a:p>
            <a:pPr marL="342900" indent="-342900" algn="just">
              <a:lnSpc>
                <a:spcPct val="150000"/>
              </a:lnSpc>
              <a:buFontTx/>
              <a:buChar char="-"/>
            </a:pPr>
            <a:r>
              <a:rPr lang="es-ES" sz="2400" dirty="0" err="1" smtClean="0">
                <a:solidFill>
                  <a:srgbClr val="604878">
                    <a:lumMod val="50000"/>
                  </a:srgbClr>
                </a:solidFill>
                <a:latin typeface="Arial Rounded MT Bold" pitchFamily="34" charset="0"/>
              </a:rPr>
              <a:t>Implementation</a:t>
            </a:r>
            <a:r>
              <a:rPr lang="es-ES" sz="2400" dirty="0" smtClean="0">
                <a:solidFill>
                  <a:srgbClr val="604878">
                    <a:lumMod val="50000"/>
                  </a:srgbClr>
                </a:solidFill>
                <a:latin typeface="Arial Rounded MT Bold" pitchFamily="34" charset="0"/>
              </a:rPr>
              <a:t> </a:t>
            </a:r>
            <a:r>
              <a:rPr lang="es-ES" sz="2400" dirty="0">
                <a:solidFill>
                  <a:srgbClr val="604878">
                    <a:lumMod val="50000"/>
                  </a:srgbClr>
                </a:solidFill>
                <a:latin typeface="Arial Rounded MT Bold" pitchFamily="34" charset="0"/>
              </a:rPr>
              <a:t>of </a:t>
            </a:r>
            <a:r>
              <a:rPr lang="es-ES" sz="2400" dirty="0" err="1">
                <a:solidFill>
                  <a:srgbClr val="604878">
                    <a:lumMod val="50000"/>
                  </a:srgbClr>
                </a:solidFill>
                <a:latin typeface="Arial Rounded MT Bold" pitchFamily="34" charset="0"/>
              </a:rPr>
              <a:t>the</a:t>
            </a:r>
            <a:r>
              <a:rPr lang="es-ES" sz="2400" dirty="0">
                <a:solidFill>
                  <a:srgbClr val="604878">
                    <a:lumMod val="50000"/>
                  </a:srgbClr>
                </a:solidFill>
                <a:latin typeface="Arial Rounded MT Bold" pitchFamily="34" charset="0"/>
              </a:rPr>
              <a:t> </a:t>
            </a:r>
            <a:r>
              <a:rPr lang="es-ES" sz="2400" dirty="0" err="1">
                <a:solidFill>
                  <a:srgbClr val="990099"/>
                </a:solidFill>
                <a:latin typeface="Arial Rounded MT Bold" pitchFamily="34" charset="0"/>
              </a:rPr>
              <a:t>computerized</a:t>
            </a:r>
            <a:r>
              <a:rPr lang="es-ES" sz="2400" dirty="0">
                <a:solidFill>
                  <a:srgbClr val="990099"/>
                </a:solidFill>
                <a:latin typeface="Arial Rounded MT Bold" pitchFamily="34" charset="0"/>
              </a:rPr>
              <a:t> </a:t>
            </a:r>
            <a:r>
              <a:rPr lang="es-ES" sz="2400" dirty="0" err="1" smtClean="0">
                <a:solidFill>
                  <a:srgbClr val="990099"/>
                </a:solidFill>
                <a:latin typeface="Arial Rounded MT Bold" pitchFamily="34" charset="0"/>
              </a:rPr>
              <a:t>prescription</a:t>
            </a:r>
            <a:r>
              <a:rPr lang="es-ES" sz="2400" dirty="0" smtClean="0">
                <a:solidFill>
                  <a:srgbClr val="604878">
                    <a:lumMod val="50000"/>
                  </a:srgbClr>
                </a:solidFill>
                <a:latin typeface="Arial Rounded MT Bold" pitchFamily="34" charset="0"/>
              </a:rPr>
              <a:t>.</a:t>
            </a:r>
            <a:endParaRPr lang="es-ES" sz="2400" dirty="0">
              <a:solidFill>
                <a:srgbClr val="604878">
                  <a:lumMod val="50000"/>
                </a:srgbClr>
              </a:solidFill>
              <a:latin typeface="Arial Rounded MT Bold" pitchFamily="34" charset="0"/>
            </a:endParaRPr>
          </a:p>
          <a:p>
            <a:pPr marL="342900" indent="-342900" algn="just">
              <a:lnSpc>
                <a:spcPct val="150000"/>
              </a:lnSpc>
              <a:buFontTx/>
              <a:buChar char="-"/>
            </a:pPr>
            <a:r>
              <a:rPr lang="es-ES" sz="2400" dirty="0" smtClean="0">
                <a:solidFill>
                  <a:srgbClr val="604878">
                    <a:lumMod val="50000"/>
                  </a:srgbClr>
                </a:solidFill>
                <a:latin typeface="Arial Rounded MT Bold" pitchFamily="34" charset="0"/>
              </a:rPr>
              <a:t>New </a:t>
            </a:r>
            <a:r>
              <a:rPr lang="es-ES" sz="2400" dirty="0" err="1">
                <a:solidFill>
                  <a:srgbClr val="00B050"/>
                </a:solidFill>
                <a:latin typeface="Arial Rounded MT Bold" pitchFamily="34" charset="0"/>
              </a:rPr>
              <a:t>labeling</a:t>
            </a:r>
            <a:r>
              <a:rPr lang="es-ES" sz="2400" dirty="0">
                <a:solidFill>
                  <a:srgbClr val="00B050"/>
                </a:solidFill>
                <a:latin typeface="Arial Rounded MT Bold" pitchFamily="34" charset="0"/>
              </a:rPr>
              <a:t> </a:t>
            </a:r>
            <a:r>
              <a:rPr lang="es-ES" sz="2400" dirty="0" err="1">
                <a:solidFill>
                  <a:srgbClr val="00B050"/>
                </a:solidFill>
                <a:latin typeface="Arial Rounded MT Bold" pitchFamily="34" charset="0"/>
              </a:rPr>
              <a:t>system</a:t>
            </a:r>
            <a:r>
              <a:rPr lang="es-ES" sz="2400" dirty="0">
                <a:solidFill>
                  <a:srgbClr val="00B050"/>
                </a:solidFill>
                <a:latin typeface="Arial Rounded MT Bold" pitchFamily="34" charset="0"/>
              </a:rPr>
              <a:t> of </a:t>
            </a:r>
            <a:r>
              <a:rPr lang="es-ES" sz="2400" dirty="0" err="1">
                <a:solidFill>
                  <a:srgbClr val="00B050"/>
                </a:solidFill>
                <a:latin typeface="Arial Rounded MT Bold" pitchFamily="34" charset="0"/>
              </a:rPr>
              <a:t>syringes</a:t>
            </a:r>
            <a:r>
              <a:rPr lang="es-ES" sz="2400" dirty="0" smtClean="0">
                <a:solidFill>
                  <a:srgbClr val="604878">
                    <a:lumMod val="50000"/>
                  </a:srgbClr>
                </a:solidFill>
                <a:latin typeface="Arial Rounded MT Bold" pitchFamily="34" charset="0"/>
              </a:rPr>
              <a:t>.</a:t>
            </a:r>
            <a:endParaRPr lang="es-ES" sz="2400" dirty="0">
              <a:solidFill>
                <a:srgbClr val="604878">
                  <a:lumMod val="50000"/>
                </a:srgbClr>
              </a:solidFill>
              <a:latin typeface="Arial Rounded MT Bold"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228400"/>
            <a:ext cx="2919992" cy="1936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325" y="4228401"/>
            <a:ext cx="2910195" cy="1936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04241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683568" y="404664"/>
            <a:ext cx="7828763" cy="5112568"/>
          </a:xfrm>
          <a:prstGeom prst="rect">
            <a:avLst/>
          </a:prstGeom>
        </p:spPr>
      </p:pic>
      <p:sp>
        <p:nvSpPr>
          <p:cNvPr id="7" name="Rectángulo redondeado 6"/>
          <p:cNvSpPr/>
          <p:nvPr/>
        </p:nvSpPr>
        <p:spPr>
          <a:xfrm>
            <a:off x="3923928" y="5157192"/>
            <a:ext cx="4464496" cy="50405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dirty="0" smtClean="0">
                <a:solidFill>
                  <a:prstClr val="black"/>
                </a:solidFill>
              </a:rPr>
              <a:t>edomingo@sescam.jccm.es</a:t>
            </a:r>
            <a:endParaRPr lang="es-ES" dirty="0">
              <a:solidFill>
                <a:prstClr val="black"/>
              </a:solidFill>
            </a:endParaRPr>
          </a:p>
        </p:txBody>
      </p:sp>
    </p:spTree>
    <p:extLst>
      <p:ext uri="{BB962C8B-B14F-4D97-AF65-F5344CB8AC3E}">
        <p14:creationId xmlns:p14="http://schemas.microsoft.com/office/powerpoint/2010/main" val="91319599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341" y="2720021"/>
            <a:ext cx="8312727" cy="1417958"/>
          </a:xfrm>
          <a:prstGeom prst="rect">
            <a:avLst/>
          </a:prstGeom>
        </p:spPr>
      </p:pic>
    </p:spTree>
    <p:extLst>
      <p:ext uri="{BB962C8B-B14F-4D97-AF65-F5344CB8AC3E}">
        <p14:creationId xmlns:p14="http://schemas.microsoft.com/office/powerpoint/2010/main" val="2005204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04694" y="710525"/>
            <a:ext cx="3443793" cy="5190698"/>
          </a:xfrm>
        </p:spPr>
      </p:pic>
      <p:sp>
        <p:nvSpPr>
          <p:cNvPr id="7" name="textruta 6"/>
          <p:cNvSpPr txBox="1"/>
          <p:nvPr/>
        </p:nvSpPr>
        <p:spPr>
          <a:xfrm>
            <a:off x="3333520" y="123570"/>
            <a:ext cx="2476960" cy="523220"/>
          </a:xfrm>
          <a:prstGeom prst="rect">
            <a:avLst/>
          </a:prstGeom>
          <a:noFill/>
        </p:spPr>
        <p:txBody>
          <a:bodyPr wrap="none" rtlCol="0">
            <a:spAutoFit/>
          </a:bodyPr>
          <a:lstStyle/>
          <a:p>
            <a:pPr algn="ctr" fontAlgn="base">
              <a:spcBef>
                <a:spcPct val="0"/>
              </a:spcBef>
              <a:spcAft>
                <a:spcPct val="0"/>
              </a:spcAft>
            </a:pPr>
            <a:r>
              <a:rPr lang="sv-SE" sz="2800" b="1" dirty="0" smtClean="0">
                <a:solidFill>
                  <a:srgbClr val="000000"/>
                </a:solidFill>
                <a:cs typeface="Arial" panose="020B0604020202020204" pitchFamily="34" charset="0"/>
              </a:rPr>
              <a:t>THE POSTER</a:t>
            </a:r>
            <a:endParaRPr lang="sv-SE" sz="2800" b="1" dirty="0">
              <a:solidFill>
                <a:srgbClr val="000000"/>
              </a:solidFill>
              <a:cs typeface="Arial" panose="020B0604020202020204" pitchFamily="34" charset="0"/>
            </a:endParaRPr>
          </a:p>
        </p:txBody>
      </p:sp>
    </p:spTree>
    <p:extLst>
      <p:ext uri="{BB962C8B-B14F-4D97-AF65-F5344CB8AC3E}">
        <p14:creationId xmlns:p14="http://schemas.microsoft.com/office/powerpoint/2010/main" val="319962359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89548" y="154182"/>
            <a:ext cx="7286122" cy="5791631"/>
          </a:xfrm>
        </p:spPr>
      </p:pic>
      <p:sp>
        <p:nvSpPr>
          <p:cNvPr id="6" name="textruta 5"/>
          <p:cNvSpPr txBox="1"/>
          <p:nvPr/>
        </p:nvSpPr>
        <p:spPr>
          <a:xfrm>
            <a:off x="2880126" y="572732"/>
            <a:ext cx="3507692" cy="523220"/>
          </a:xfrm>
          <a:prstGeom prst="rect">
            <a:avLst/>
          </a:prstGeom>
          <a:noFill/>
        </p:spPr>
        <p:txBody>
          <a:bodyPr wrap="none" rtlCol="0">
            <a:spAutoFit/>
          </a:bodyPr>
          <a:lstStyle/>
          <a:p>
            <a:pPr algn="ctr" fontAlgn="base">
              <a:spcBef>
                <a:spcPct val="0"/>
              </a:spcBef>
              <a:spcAft>
                <a:spcPct val="0"/>
              </a:spcAft>
            </a:pPr>
            <a:r>
              <a:rPr lang="sv-SE" sz="2800" b="1" dirty="0" smtClean="0">
                <a:solidFill>
                  <a:srgbClr val="000000"/>
                </a:solidFill>
                <a:cs typeface="Arial" panose="020B0604020202020204" pitchFamily="34" charset="0"/>
              </a:rPr>
              <a:t>WHAT WAS DONE?</a:t>
            </a:r>
            <a:endParaRPr lang="sv-SE" sz="2800" b="1" dirty="0">
              <a:solidFill>
                <a:srgbClr val="000000"/>
              </a:solidFill>
              <a:cs typeface="Arial" panose="020B0604020202020204" pitchFamily="34" charset="0"/>
            </a:endParaRPr>
          </a:p>
        </p:txBody>
      </p:sp>
      <p:sp>
        <p:nvSpPr>
          <p:cNvPr id="7" name="textruta 6"/>
          <p:cNvSpPr txBox="1"/>
          <p:nvPr/>
        </p:nvSpPr>
        <p:spPr>
          <a:xfrm>
            <a:off x="1733266" y="1510105"/>
            <a:ext cx="5231560" cy="1569660"/>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sz="2400" dirty="0" err="1" smtClean="0">
                <a:solidFill>
                  <a:srgbClr val="000000"/>
                </a:solidFill>
                <a:cs typeface="Arial" panose="020B0604020202020204" pitchFamily="34" charset="0"/>
              </a:rPr>
              <a:t>Created</a:t>
            </a:r>
            <a:r>
              <a:rPr lang="sv-SE" sz="2400" dirty="0" smtClean="0">
                <a:solidFill>
                  <a:srgbClr val="000000"/>
                </a:solidFill>
                <a:cs typeface="Arial" panose="020B0604020202020204" pitchFamily="34" charset="0"/>
              </a:rPr>
              <a:t> IV-</a:t>
            </a:r>
            <a:r>
              <a:rPr lang="sv-SE" sz="2400" dirty="0" err="1" smtClean="0">
                <a:solidFill>
                  <a:srgbClr val="000000"/>
                </a:solidFill>
                <a:cs typeface="Arial" panose="020B0604020202020204" pitchFamily="34" charset="0"/>
              </a:rPr>
              <a:t>compatibility</a:t>
            </a:r>
            <a:r>
              <a:rPr lang="sv-SE" sz="2400" dirty="0" smtClean="0">
                <a:solidFill>
                  <a:srgbClr val="000000"/>
                </a:solidFill>
                <a:cs typeface="Arial" panose="020B0604020202020204" pitchFamily="34" charset="0"/>
              </a:rPr>
              <a:t> </a:t>
            </a:r>
            <a:r>
              <a:rPr lang="sv-SE" sz="2400" b="1" dirty="0" err="1" smtClean="0">
                <a:solidFill>
                  <a:srgbClr val="000000"/>
                </a:solidFill>
                <a:cs typeface="Arial" panose="020B0604020202020204" pitchFamily="34" charset="0"/>
              </a:rPr>
              <a:t>database</a:t>
            </a:r>
            <a:r>
              <a:rPr lang="sv-SE" sz="2400" dirty="0" smtClean="0">
                <a:solidFill>
                  <a:srgbClr val="000000"/>
                </a:solidFill>
                <a:cs typeface="Arial" panose="020B0604020202020204" pitchFamily="34" charset="0"/>
              </a:rPr>
              <a:t> </a:t>
            </a:r>
          </a:p>
          <a:p>
            <a:pPr fontAlgn="base">
              <a:spcBef>
                <a:spcPct val="0"/>
              </a:spcBef>
              <a:spcAft>
                <a:spcPct val="0"/>
              </a:spcAft>
            </a:pPr>
            <a:r>
              <a:rPr lang="sv-SE" sz="2400" dirty="0">
                <a:solidFill>
                  <a:srgbClr val="000000"/>
                </a:solidFill>
                <a:cs typeface="Arial" panose="020B0604020202020204" pitchFamily="34" charset="0"/>
              </a:rPr>
              <a:t> </a:t>
            </a:r>
            <a:r>
              <a:rPr lang="sv-SE" sz="2400" dirty="0" smtClean="0">
                <a:solidFill>
                  <a:srgbClr val="000000"/>
                </a:solidFill>
                <a:cs typeface="Arial" panose="020B0604020202020204" pitchFamily="34" charset="0"/>
              </a:rPr>
              <a:t>  &amp; </a:t>
            </a:r>
            <a:r>
              <a:rPr lang="sv-SE" sz="2400" b="1" dirty="0" smtClean="0">
                <a:solidFill>
                  <a:srgbClr val="000000"/>
                </a:solidFill>
                <a:cs typeface="Arial" panose="020B0604020202020204" pitchFamily="34" charset="0"/>
              </a:rPr>
              <a:t>web</a:t>
            </a:r>
            <a:r>
              <a:rPr lang="sv-SE" sz="2400" dirty="0" smtClean="0">
                <a:solidFill>
                  <a:srgbClr val="000000"/>
                </a:solidFill>
                <a:cs typeface="Arial" panose="020B0604020202020204" pitchFamily="34" charset="0"/>
              </a:rPr>
              <a:t> </a:t>
            </a:r>
            <a:r>
              <a:rPr lang="sv-SE" sz="2400" b="1" dirty="0" err="1" smtClean="0">
                <a:solidFill>
                  <a:srgbClr val="000000"/>
                </a:solidFill>
                <a:cs typeface="Arial" panose="020B0604020202020204" pitchFamily="34" charset="0"/>
              </a:rPr>
              <a:t>application</a:t>
            </a:r>
            <a:endParaRPr lang="sv-SE" sz="2400" b="1" dirty="0" smtClean="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2400" dirty="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2400" dirty="0">
              <a:solidFill>
                <a:srgbClr val="000000"/>
              </a:solidFill>
              <a:cs typeface="Arial" panose="020B0604020202020204" pitchFamily="34" charset="0"/>
            </a:endParaRPr>
          </a:p>
        </p:txBody>
      </p:sp>
      <p:sp>
        <p:nvSpPr>
          <p:cNvPr id="8" name="textruta 7"/>
          <p:cNvSpPr txBox="1"/>
          <p:nvPr/>
        </p:nvSpPr>
        <p:spPr>
          <a:xfrm>
            <a:off x="1733266" y="2774792"/>
            <a:ext cx="5654112" cy="1569660"/>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sz="2400" dirty="0" err="1" smtClean="0">
                <a:solidFill>
                  <a:srgbClr val="000000"/>
                </a:solidFill>
                <a:cs typeface="Arial" panose="020B0604020202020204" pitchFamily="34" charset="0"/>
              </a:rPr>
              <a:t>Developed</a:t>
            </a:r>
            <a:r>
              <a:rPr lang="sv-SE" sz="2400" dirty="0" smtClean="0">
                <a:solidFill>
                  <a:srgbClr val="000000"/>
                </a:solidFill>
                <a:cs typeface="Arial" panose="020B0604020202020204" pitchFamily="34" charset="0"/>
              </a:rPr>
              <a:t> </a:t>
            </a:r>
            <a:r>
              <a:rPr lang="sv-SE" sz="2400" b="1" dirty="0" err="1" smtClean="0">
                <a:solidFill>
                  <a:srgbClr val="000000"/>
                </a:solidFill>
                <a:cs typeface="Arial" panose="020B0604020202020204" pitchFamily="34" charset="0"/>
              </a:rPr>
              <a:t>education</a:t>
            </a:r>
            <a:r>
              <a:rPr lang="sv-SE" sz="2400" b="1" dirty="0" smtClean="0">
                <a:solidFill>
                  <a:srgbClr val="000000"/>
                </a:solidFill>
                <a:cs typeface="Arial" panose="020B0604020202020204" pitchFamily="34" charset="0"/>
              </a:rPr>
              <a:t> &amp; information</a:t>
            </a:r>
            <a:r>
              <a:rPr lang="sv-SE" sz="2400" dirty="0" smtClean="0">
                <a:solidFill>
                  <a:srgbClr val="000000"/>
                </a:solidFill>
                <a:cs typeface="Arial" panose="020B0604020202020204" pitchFamily="34" charset="0"/>
              </a:rPr>
              <a:t> </a:t>
            </a:r>
          </a:p>
          <a:p>
            <a:pPr fontAlgn="base">
              <a:spcBef>
                <a:spcPct val="0"/>
              </a:spcBef>
              <a:spcAft>
                <a:spcPct val="0"/>
              </a:spcAft>
            </a:pPr>
            <a:r>
              <a:rPr lang="sv-SE" sz="2400" dirty="0" smtClean="0">
                <a:solidFill>
                  <a:srgbClr val="000000"/>
                </a:solidFill>
                <a:cs typeface="Arial" panose="020B0604020202020204" pitchFamily="34" charset="0"/>
              </a:rPr>
              <a:t>   plan for </a:t>
            </a:r>
            <a:r>
              <a:rPr lang="sv-SE" sz="2400" dirty="0" err="1" smtClean="0">
                <a:solidFill>
                  <a:srgbClr val="000000"/>
                </a:solidFill>
                <a:cs typeface="Arial" panose="020B0604020202020204" pitchFamily="34" charset="0"/>
              </a:rPr>
              <a:t>healthcare</a:t>
            </a:r>
            <a:r>
              <a:rPr lang="sv-SE" sz="2400" dirty="0" smtClean="0">
                <a:solidFill>
                  <a:srgbClr val="000000"/>
                </a:solidFill>
                <a:cs typeface="Arial" panose="020B0604020202020204" pitchFamily="34" charset="0"/>
              </a:rPr>
              <a:t> </a:t>
            </a:r>
            <a:r>
              <a:rPr lang="sv-SE" sz="2400" dirty="0" err="1" smtClean="0">
                <a:solidFill>
                  <a:srgbClr val="000000"/>
                </a:solidFill>
                <a:cs typeface="Arial" panose="020B0604020202020204" pitchFamily="34" charset="0"/>
              </a:rPr>
              <a:t>personnel</a:t>
            </a:r>
            <a:endParaRPr lang="sv-SE" sz="2400" dirty="0" smtClean="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2400" dirty="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2400" dirty="0">
              <a:solidFill>
                <a:srgbClr val="000000"/>
              </a:solidFill>
              <a:cs typeface="Arial" panose="020B0604020202020204" pitchFamily="34" charset="0"/>
            </a:endParaRPr>
          </a:p>
        </p:txBody>
      </p:sp>
      <p:sp>
        <p:nvSpPr>
          <p:cNvPr id="9" name="textruta 8"/>
          <p:cNvSpPr txBox="1"/>
          <p:nvPr/>
        </p:nvSpPr>
        <p:spPr>
          <a:xfrm>
            <a:off x="1733266" y="4039479"/>
            <a:ext cx="5472973" cy="1569660"/>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sz="2400" dirty="0" err="1" smtClean="0">
                <a:solidFill>
                  <a:srgbClr val="000000"/>
                </a:solidFill>
                <a:cs typeface="Arial" panose="020B0604020202020204" pitchFamily="34" charset="0"/>
              </a:rPr>
              <a:t>Identified</a:t>
            </a:r>
            <a:r>
              <a:rPr lang="sv-SE" sz="2400" dirty="0" smtClean="0">
                <a:solidFill>
                  <a:srgbClr val="000000"/>
                </a:solidFill>
                <a:cs typeface="Arial" panose="020B0604020202020204" pitchFamily="34" charset="0"/>
              </a:rPr>
              <a:t> international </a:t>
            </a:r>
            <a:r>
              <a:rPr lang="sv-SE" sz="2400" b="1" dirty="0" err="1" smtClean="0">
                <a:solidFill>
                  <a:srgbClr val="000000"/>
                </a:solidFill>
                <a:cs typeface="Arial" panose="020B0604020202020204" pitchFamily="34" charset="0"/>
              </a:rPr>
              <a:t>pharmacists</a:t>
            </a:r>
            <a:r>
              <a:rPr lang="sv-SE" sz="2400" b="1" dirty="0" smtClean="0">
                <a:solidFill>
                  <a:srgbClr val="000000"/>
                </a:solidFill>
                <a:cs typeface="Arial" panose="020B0604020202020204" pitchFamily="34" charset="0"/>
              </a:rPr>
              <a:t> </a:t>
            </a:r>
          </a:p>
          <a:p>
            <a:pPr fontAlgn="base">
              <a:spcBef>
                <a:spcPct val="0"/>
              </a:spcBef>
              <a:spcAft>
                <a:spcPct val="0"/>
              </a:spcAft>
            </a:pPr>
            <a:r>
              <a:rPr lang="sv-SE" sz="2400" b="1" dirty="0">
                <a:solidFill>
                  <a:srgbClr val="000000"/>
                </a:solidFill>
                <a:cs typeface="Arial" panose="020B0604020202020204" pitchFamily="34" charset="0"/>
              </a:rPr>
              <a:t> </a:t>
            </a:r>
            <a:r>
              <a:rPr lang="sv-SE" sz="2400" b="1" dirty="0" smtClean="0">
                <a:solidFill>
                  <a:srgbClr val="000000"/>
                </a:solidFill>
                <a:cs typeface="Arial" panose="020B0604020202020204" pitchFamily="34" charset="0"/>
              </a:rPr>
              <a:t>  </a:t>
            </a:r>
            <a:r>
              <a:rPr lang="sv-SE" sz="2400" b="1" dirty="0" err="1" smtClean="0">
                <a:solidFill>
                  <a:srgbClr val="000000"/>
                </a:solidFill>
                <a:cs typeface="Arial" panose="020B0604020202020204" pitchFamily="34" charset="0"/>
              </a:rPr>
              <a:t>interested</a:t>
            </a:r>
            <a:r>
              <a:rPr lang="sv-SE" sz="2400" b="1" dirty="0" smtClean="0">
                <a:solidFill>
                  <a:srgbClr val="000000"/>
                </a:solidFill>
                <a:cs typeface="Arial" panose="020B0604020202020204" pitchFamily="34" charset="0"/>
              </a:rPr>
              <a:t> in </a:t>
            </a:r>
            <a:r>
              <a:rPr lang="sv-SE" sz="2400" b="1" dirty="0" err="1" smtClean="0">
                <a:solidFill>
                  <a:srgbClr val="000000"/>
                </a:solidFill>
                <a:cs typeface="Arial" panose="020B0604020202020204" pitchFamily="34" charset="0"/>
              </a:rPr>
              <a:t>collaborating</a:t>
            </a:r>
            <a:endParaRPr lang="sv-SE" sz="2400" b="1" dirty="0" smtClean="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2400" dirty="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2400" dirty="0">
              <a:solidFill>
                <a:srgbClr val="000000"/>
              </a:solidFill>
              <a:cs typeface="Arial" panose="020B0604020202020204" pitchFamily="34" charset="0"/>
            </a:endParaRPr>
          </a:p>
        </p:txBody>
      </p:sp>
    </p:spTree>
    <p:extLst>
      <p:ext uri="{BB962C8B-B14F-4D97-AF65-F5344CB8AC3E}">
        <p14:creationId xmlns:p14="http://schemas.microsoft.com/office/powerpoint/2010/main" val="133594533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448815" y="-242662"/>
            <a:ext cx="6174810" cy="1642090"/>
          </a:xfrm>
        </p:spPr>
        <p:txBody>
          <a:bodyPr/>
          <a:lstStyle/>
          <a:p>
            <a:endParaRPr lang="sv-SE"/>
          </a:p>
        </p:txBody>
      </p:sp>
      <p:pic>
        <p:nvPicPr>
          <p:cNvPr id="4" name="Platshållare för innehåll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5801" y="-98854"/>
            <a:ext cx="8599049" cy="6050147"/>
          </a:xfrm>
        </p:spPr>
      </p:pic>
      <p:pic>
        <p:nvPicPr>
          <p:cNvPr id="6" name="Bildobjekt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6948" y="1834827"/>
            <a:ext cx="1243472" cy="1234956"/>
          </a:xfrm>
          <a:prstGeom prst="rect">
            <a:avLst/>
          </a:prstGeom>
        </p:spPr>
      </p:pic>
      <p:sp>
        <p:nvSpPr>
          <p:cNvPr id="7" name="textruta 6"/>
          <p:cNvSpPr txBox="1"/>
          <p:nvPr/>
        </p:nvSpPr>
        <p:spPr>
          <a:xfrm>
            <a:off x="2710247" y="443394"/>
            <a:ext cx="3729221" cy="523220"/>
          </a:xfrm>
          <a:prstGeom prst="rect">
            <a:avLst/>
          </a:prstGeom>
          <a:noFill/>
        </p:spPr>
        <p:txBody>
          <a:bodyPr wrap="square" rtlCol="0">
            <a:spAutoFit/>
          </a:bodyPr>
          <a:lstStyle/>
          <a:p>
            <a:pPr algn="ctr" fontAlgn="base">
              <a:spcBef>
                <a:spcPct val="0"/>
              </a:spcBef>
              <a:spcAft>
                <a:spcPct val="0"/>
              </a:spcAft>
            </a:pPr>
            <a:r>
              <a:rPr lang="sv-SE" sz="2800" b="1" dirty="0" smtClean="0">
                <a:solidFill>
                  <a:srgbClr val="000000"/>
                </a:solidFill>
                <a:cs typeface="Arial" panose="020B0604020202020204" pitchFamily="34" charset="0"/>
              </a:rPr>
              <a:t>WHY WAS IT DONE?</a:t>
            </a:r>
            <a:endParaRPr lang="sv-SE" sz="2800" b="1" dirty="0">
              <a:solidFill>
                <a:srgbClr val="000000"/>
              </a:solidFill>
              <a:cs typeface="Arial" panose="020B0604020202020204" pitchFamily="34" charset="0"/>
            </a:endParaRPr>
          </a:p>
        </p:txBody>
      </p:sp>
      <p:sp>
        <p:nvSpPr>
          <p:cNvPr id="8" name="textruta 7"/>
          <p:cNvSpPr txBox="1"/>
          <p:nvPr/>
        </p:nvSpPr>
        <p:spPr>
          <a:xfrm>
            <a:off x="2352656" y="1134618"/>
            <a:ext cx="4369419" cy="1077218"/>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sv-SE" sz="1600" dirty="0" err="1" smtClean="0">
                <a:solidFill>
                  <a:srgbClr val="000000"/>
                </a:solidFill>
                <a:cs typeface="Arial" panose="020B0604020202020204" pitchFamily="34" charset="0"/>
              </a:rPr>
              <a:t>Coadministration</a:t>
            </a:r>
            <a:r>
              <a:rPr lang="sv-SE" sz="1600" dirty="0" smtClean="0">
                <a:solidFill>
                  <a:srgbClr val="000000"/>
                </a:solidFill>
                <a:cs typeface="Arial" panose="020B0604020202020204" pitchFamily="34" charset="0"/>
              </a:rPr>
              <a:t> </a:t>
            </a:r>
            <a:r>
              <a:rPr lang="sv-SE" sz="1600" dirty="0" err="1" smtClean="0">
                <a:solidFill>
                  <a:srgbClr val="000000"/>
                </a:solidFill>
                <a:cs typeface="Arial" panose="020B0604020202020204" pitchFamily="34" charset="0"/>
              </a:rPr>
              <a:t>of</a:t>
            </a:r>
            <a:r>
              <a:rPr lang="sv-SE" sz="1600" dirty="0" smtClean="0">
                <a:solidFill>
                  <a:srgbClr val="000000"/>
                </a:solidFill>
                <a:cs typeface="Arial" panose="020B0604020202020204" pitchFamily="34" charset="0"/>
              </a:rPr>
              <a:t> </a:t>
            </a:r>
            <a:r>
              <a:rPr lang="sv-SE" sz="1600" b="1" dirty="0" err="1" smtClean="0">
                <a:solidFill>
                  <a:srgbClr val="000000"/>
                </a:solidFill>
                <a:cs typeface="Arial" panose="020B0604020202020204" pitchFamily="34" charset="0"/>
              </a:rPr>
              <a:t>incompatible</a:t>
            </a:r>
            <a:r>
              <a:rPr lang="sv-SE" sz="1600" dirty="0" smtClean="0">
                <a:solidFill>
                  <a:srgbClr val="000000"/>
                </a:solidFill>
                <a:cs typeface="Arial" panose="020B0604020202020204" pitchFamily="34" charset="0"/>
              </a:rPr>
              <a:t> IV </a:t>
            </a:r>
            <a:r>
              <a:rPr lang="sv-SE" sz="1600" dirty="0" err="1" smtClean="0">
                <a:solidFill>
                  <a:srgbClr val="000000"/>
                </a:solidFill>
                <a:cs typeface="Arial" panose="020B0604020202020204" pitchFamily="34" charset="0"/>
              </a:rPr>
              <a:t>drugs</a:t>
            </a:r>
            <a:r>
              <a:rPr lang="sv-SE" sz="1600" dirty="0" smtClean="0">
                <a:solidFill>
                  <a:srgbClr val="000000"/>
                </a:solidFill>
                <a:cs typeface="Arial" panose="020B0604020202020204" pitchFamily="34" charset="0"/>
              </a:rPr>
              <a:t> </a:t>
            </a:r>
            <a:r>
              <a:rPr lang="sv-SE" sz="1600" dirty="0" err="1" smtClean="0">
                <a:solidFill>
                  <a:srgbClr val="000000"/>
                </a:solidFill>
                <a:cs typeface="Arial" panose="020B0604020202020204" pitchFamily="34" charset="0"/>
              </a:rPr>
              <a:t>put</a:t>
            </a:r>
            <a:r>
              <a:rPr lang="sv-SE" sz="1600" dirty="0" smtClean="0">
                <a:solidFill>
                  <a:srgbClr val="000000"/>
                </a:solidFill>
                <a:cs typeface="Arial" panose="020B0604020202020204" pitchFamily="34" charset="0"/>
              </a:rPr>
              <a:t> the patient at risk</a:t>
            </a:r>
          </a:p>
          <a:p>
            <a:pPr marL="285750" indent="-285750" fontAlgn="base">
              <a:spcBef>
                <a:spcPct val="0"/>
              </a:spcBef>
              <a:spcAft>
                <a:spcPct val="0"/>
              </a:spcAft>
              <a:buFont typeface="Arial" panose="020B0604020202020204" pitchFamily="34" charset="0"/>
              <a:buChar char="•"/>
            </a:pPr>
            <a:endParaRPr lang="sv-SE" sz="1600" dirty="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1600" dirty="0">
              <a:solidFill>
                <a:srgbClr val="000000"/>
              </a:solidFill>
              <a:cs typeface="Arial" panose="020B0604020202020204" pitchFamily="34" charset="0"/>
            </a:endParaRPr>
          </a:p>
        </p:txBody>
      </p:sp>
      <p:sp>
        <p:nvSpPr>
          <p:cNvPr id="9" name="textruta 8"/>
          <p:cNvSpPr txBox="1"/>
          <p:nvPr/>
        </p:nvSpPr>
        <p:spPr>
          <a:xfrm>
            <a:off x="3975051" y="2034906"/>
            <a:ext cx="2519688" cy="1569660"/>
          </a:xfrm>
          <a:prstGeom prst="rect">
            <a:avLst/>
          </a:prstGeom>
          <a:noFill/>
        </p:spPr>
        <p:txBody>
          <a:bodyPr wrap="square" rtlCol="0">
            <a:spAutoFit/>
          </a:bodyPr>
          <a:lstStyle/>
          <a:p>
            <a:pPr fontAlgn="base">
              <a:spcBef>
                <a:spcPct val="0"/>
              </a:spcBef>
              <a:spcAft>
                <a:spcPct val="0"/>
              </a:spcAft>
            </a:pPr>
            <a:r>
              <a:rPr lang="sv-SE" sz="2000" dirty="0" err="1" smtClean="0">
                <a:solidFill>
                  <a:srgbClr val="000000"/>
                </a:solidFill>
                <a:cs typeface="Arial" panose="020B0604020202020204" pitchFamily="34" charset="0"/>
              </a:rPr>
              <a:t>of</a:t>
            </a:r>
            <a:r>
              <a:rPr lang="sv-SE" sz="2000" dirty="0" smtClean="0">
                <a:solidFill>
                  <a:srgbClr val="000000"/>
                </a:solidFill>
                <a:cs typeface="Arial" panose="020B0604020202020204" pitchFamily="34" charset="0"/>
              </a:rPr>
              <a:t> </a:t>
            </a:r>
            <a:r>
              <a:rPr lang="sv-SE" sz="2000" dirty="0" err="1" smtClean="0">
                <a:solidFill>
                  <a:srgbClr val="000000"/>
                </a:solidFill>
                <a:cs typeface="Arial" panose="020B0604020202020204" pitchFamily="34" charset="0"/>
              </a:rPr>
              <a:t>nurses</a:t>
            </a:r>
            <a:r>
              <a:rPr lang="sv-SE" sz="2000" dirty="0" smtClean="0">
                <a:solidFill>
                  <a:srgbClr val="000000"/>
                </a:solidFill>
                <a:cs typeface="Arial" panose="020B0604020202020204" pitchFamily="34" charset="0"/>
              </a:rPr>
              <a:t> </a:t>
            </a:r>
            <a:r>
              <a:rPr lang="sv-SE" sz="2000" b="1" dirty="0" err="1" smtClean="0">
                <a:solidFill>
                  <a:srgbClr val="000000"/>
                </a:solidFill>
                <a:cs typeface="Arial" panose="020B0604020202020204" pitchFamily="34" charset="0"/>
              </a:rPr>
              <a:t>uncertain</a:t>
            </a:r>
            <a:r>
              <a:rPr lang="sv-SE" sz="2000" dirty="0" smtClean="0">
                <a:solidFill>
                  <a:srgbClr val="000000"/>
                </a:solidFill>
                <a:cs typeface="Arial" panose="020B0604020202020204" pitchFamily="34" charset="0"/>
              </a:rPr>
              <a:t> </a:t>
            </a:r>
          </a:p>
          <a:p>
            <a:pPr fontAlgn="base">
              <a:spcBef>
                <a:spcPct val="0"/>
              </a:spcBef>
              <a:spcAft>
                <a:spcPct val="0"/>
              </a:spcAft>
            </a:pPr>
            <a:r>
              <a:rPr lang="sv-SE" sz="2000" dirty="0" err="1" smtClean="0">
                <a:solidFill>
                  <a:srgbClr val="000000"/>
                </a:solidFill>
                <a:cs typeface="Arial" panose="020B0604020202020204" pitchFamily="34" charset="0"/>
              </a:rPr>
              <a:t>of</a:t>
            </a:r>
            <a:r>
              <a:rPr lang="sv-SE" sz="2000" dirty="0" smtClean="0">
                <a:solidFill>
                  <a:srgbClr val="000000"/>
                </a:solidFill>
                <a:cs typeface="Arial" panose="020B0604020202020204" pitchFamily="34" charset="0"/>
              </a:rPr>
              <a:t> </a:t>
            </a:r>
            <a:r>
              <a:rPr lang="sv-SE" sz="2000" dirty="0" err="1" smtClean="0">
                <a:solidFill>
                  <a:srgbClr val="000000"/>
                </a:solidFill>
                <a:cs typeface="Arial" panose="020B0604020202020204" pitchFamily="34" charset="0"/>
              </a:rPr>
              <a:t>drug</a:t>
            </a:r>
            <a:r>
              <a:rPr lang="sv-SE" sz="2000" dirty="0" smtClean="0">
                <a:solidFill>
                  <a:srgbClr val="000000"/>
                </a:solidFill>
                <a:cs typeface="Arial" panose="020B0604020202020204" pitchFamily="34" charset="0"/>
              </a:rPr>
              <a:t> </a:t>
            </a:r>
            <a:r>
              <a:rPr lang="sv-SE" sz="2000" dirty="0" err="1" smtClean="0">
                <a:solidFill>
                  <a:srgbClr val="000000"/>
                </a:solidFill>
                <a:cs typeface="Arial" panose="020B0604020202020204" pitchFamily="34" charset="0"/>
              </a:rPr>
              <a:t>compatibility</a:t>
            </a:r>
            <a:endParaRPr lang="sv-SE" sz="2000" dirty="0" smtClean="0">
              <a:solidFill>
                <a:srgbClr val="000000"/>
              </a:solidFill>
              <a:cs typeface="Arial" panose="020B0604020202020204" pitchFamily="34" charset="0"/>
            </a:endParaRPr>
          </a:p>
          <a:p>
            <a:pPr fontAlgn="base">
              <a:spcBef>
                <a:spcPct val="0"/>
              </a:spcBef>
              <a:spcAft>
                <a:spcPct val="0"/>
              </a:spcAft>
            </a:pPr>
            <a:r>
              <a:rPr lang="sv-SE" sz="1400" dirty="0" smtClean="0">
                <a:solidFill>
                  <a:srgbClr val="000000"/>
                </a:solidFill>
                <a:cs typeface="Arial" panose="020B0604020202020204" pitchFamily="34" charset="0"/>
              </a:rPr>
              <a:t>(</a:t>
            </a:r>
            <a:r>
              <a:rPr lang="sv-SE" sz="1400" dirty="0" err="1" smtClean="0">
                <a:solidFill>
                  <a:srgbClr val="000000"/>
                </a:solidFill>
                <a:cs typeface="Arial" panose="020B0604020202020204" pitchFamily="34" charset="0"/>
              </a:rPr>
              <a:t>local</a:t>
            </a:r>
            <a:r>
              <a:rPr lang="sv-SE" sz="1400" dirty="0" smtClean="0">
                <a:solidFill>
                  <a:srgbClr val="000000"/>
                </a:solidFill>
                <a:cs typeface="Arial" panose="020B0604020202020204" pitchFamily="34" charset="0"/>
              </a:rPr>
              <a:t> survey from 2012)</a:t>
            </a:r>
          </a:p>
          <a:p>
            <a:pPr marL="285750" indent="-285750" fontAlgn="base">
              <a:spcBef>
                <a:spcPct val="0"/>
              </a:spcBef>
              <a:spcAft>
                <a:spcPct val="0"/>
              </a:spcAft>
              <a:buFont typeface="Arial" panose="020B0604020202020204" pitchFamily="34" charset="0"/>
              <a:buChar char="•"/>
            </a:pPr>
            <a:endParaRPr lang="sv-SE" sz="2000" dirty="0">
              <a:solidFill>
                <a:srgbClr val="000000"/>
              </a:solidFill>
              <a:cs typeface="Arial" panose="020B0604020202020204" pitchFamily="34" charset="0"/>
            </a:endParaRPr>
          </a:p>
          <a:p>
            <a:pPr marL="285750" indent="-285750" fontAlgn="base">
              <a:spcBef>
                <a:spcPct val="0"/>
              </a:spcBef>
              <a:spcAft>
                <a:spcPct val="0"/>
              </a:spcAft>
              <a:buFont typeface="Arial" panose="020B0604020202020204" pitchFamily="34" charset="0"/>
              <a:buChar char="•"/>
            </a:pPr>
            <a:endParaRPr lang="sv-SE" sz="2000" dirty="0">
              <a:solidFill>
                <a:srgbClr val="000000"/>
              </a:solidFill>
              <a:cs typeface="Arial" panose="020B0604020202020204" pitchFamily="34" charset="0"/>
            </a:endParaRPr>
          </a:p>
        </p:txBody>
      </p:sp>
      <p:sp>
        <p:nvSpPr>
          <p:cNvPr id="10" name="textruta 9"/>
          <p:cNvSpPr txBox="1"/>
          <p:nvPr/>
        </p:nvSpPr>
        <p:spPr>
          <a:xfrm>
            <a:off x="2352657" y="3119722"/>
            <a:ext cx="4444400" cy="707886"/>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sv-SE" sz="1600" dirty="0" smtClean="0">
                <a:solidFill>
                  <a:srgbClr val="000000"/>
                </a:solidFill>
                <a:cs typeface="Arial" panose="020B0604020202020204" pitchFamily="34" charset="0"/>
              </a:rPr>
              <a:t>Point-</a:t>
            </a:r>
            <a:r>
              <a:rPr lang="sv-SE" sz="1600" dirty="0" err="1" smtClean="0">
                <a:solidFill>
                  <a:srgbClr val="000000"/>
                </a:solidFill>
                <a:cs typeface="Arial" panose="020B0604020202020204" pitchFamily="34" charset="0"/>
              </a:rPr>
              <a:t>of</a:t>
            </a:r>
            <a:r>
              <a:rPr lang="sv-SE" sz="1600" dirty="0" smtClean="0">
                <a:solidFill>
                  <a:srgbClr val="000000"/>
                </a:solidFill>
                <a:cs typeface="Arial" panose="020B0604020202020204" pitchFamily="34" charset="0"/>
              </a:rPr>
              <a:t>-</a:t>
            </a:r>
            <a:r>
              <a:rPr lang="sv-SE" sz="1600" dirty="0" err="1" smtClean="0">
                <a:solidFill>
                  <a:srgbClr val="000000"/>
                </a:solidFill>
                <a:cs typeface="Arial" panose="020B0604020202020204" pitchFamily="34" charset="0"/>
              </a:rPr>
              <a:t>care</a:t>
            </a:r>
            <a:r>
              <a:rPr lang="sv-SE" sz="1600" dirty="0" smtClean="0">
                <a:solidFill>
                  <a:srgbClr val="000000"/>
                </a:solidFill>
                <a:cs typeface="Arial" panose="020B0604020202020204" pitchFamily="34" charset="0"/>
              </a:rPr>
              <a:t> </a:t>
            </a:r>
            <a:r>
              <a:rPr lang="sv-SE" sz="1600" dirty="0" err="1" smtClean="0">
                <a:solidFill>
                  <a:srgbClr val="000000"/>
                </a:solidFill>
                <a:cs typeface="Arial" panose="020B0604020202020204" pitchFamily="34" charset="0"/>
              </a:rPr>
              <a:t>drug</a:t>
            </a:r>
            <a:r>
              <a:rPr lang="sv-SE" sz="1600" dirty="0" smtClean="0">
                <a:solidFill>
                  <a:srgbClr val="000000"/>
                </a:solidFill>
                <a:cs typeface="Arial" panose="020B0604020202020204" pitchFamily="34" charset="0"/>
              </a:rPr>
              <a:t> </a:t>
            </a:r>
            <a:r>
              <a:rPr lang="sv-SE" sz="1600" dirty="0" err="1" smtClean="0">
                <a:solidFill>
                  <a:srgbClr val="000000"/>
                </a:solidFill>
                <a:cs typeface="Arial" panose="020B0604020202020204" pitchFamily="34" charset="0"/>
              </a:rPr>
              <a:t>compatibility</a:t>
            </a:r>
            <a:r>
              <a:rPr lang="sv-SE" sz="1600" dirty="0">
                <a:solidFill>
                  <a:srgbClr val="000000"/>
                </a:solidFill>
                <a:cs typeface="Arial" panose="020B0604020202020204" pitchFamily="34" charset="0"/>
              </a:rPr>
              <a:t> </a:t>
            </a:r>
            <a:r>
              <a:rPr lang="sv-SE" sz="1600" dirty="0" smtClean="0">
                <a:solidFill>
                  <a:srgbClr val="000000"/>
                </a:solidFill>
                <a:cs typeface="Arial" panose="020B0604020202020204" pitchFamily="34" charset="0"/>
              </a:rPr>
              <a:t>information </a:t>
            </a:r>
          </a:p>
          <a:p>
            <a:pPr fontAlgn="base">
              <a:spcBef>
                <a:spcPct val="0"/>
              </a:spcBef>
              <a:spcAft>
                <a:spcPct val="0"/>
              </a:spcAft>
            </a:pPr>
            <a:r>
              <a:rPr lang="sv-SE" sz="1600" dirty="0">
                <a:solidFill>
                  <a:srgbClr val="000000"/>
                </a:solidFill>
                <a:cs typeface="Arial" panose="020B0604020202020204" pitchFamily="34" charset="0"/>
              </a:rPr>
              <a:t> </a:t>
            </a:r>
            <a:r>
              <a:rPr lang="sv-SE" sz="1600" dirty="0" smtClean="0">
                <a:solidFill>
                  <a:srgbClr val="000000"/>
                </a:solidFill>
                <a:cs typeface="Arial" panose="020B0604020202020204" pitchFamily="34" charset="0"/>
              </a:rPr>
              <a:t>    </a:t>
            </a:r>
            <a:r>
              <a:rPr lang="sv-SE" sz="2400" b="1" dirty="0" err="1" smtClean="0">
                <a:solidFill>
                  <a:srgbClr val="000000"/>
                </a:solidFill>
                <a:cs typeface="Arial" panose="020B0604020202020204" pitchFamily="34" charset="0"/>
              </a:rPr>
              <a:t>fitted</a:t>
            </a:r>
            <a:r>
              <a:rPr lang="sv-SE" sz="1600" dirty="0" smtClean="0">
                <a:solidFill>
                  <a:srgbClr val="000000"/>
                </a:solidFill>
                <a:cs typeface="Arial" panose="020B0604020202020204" pitchFamily="34" charset="0"/>
              </a:rPr>
              <a:t> to </a:t>
            </a:r>
            <a:r>
              <a:rPr lang="sv-SE" sz="1600" dirty="0" err="1" smtClean="0">
                <a:solidFill>
                  <a:srgbClr val="000000"/>
                </a:solidFill>
                <a:cs typeface="Arial" panose="020B0604020202020204" pitchFamily="34" charset="0"/>
              </a:rPr>
              <a:t>local</a:t>
            </a:r>
            <a:r>
              <a:rPr lang="sv-SE" sz="1600" dirty="0" smtClean="0">
                <a:solidFill>
                  <a:srgbClr val="000000"/>
                </a:solidFill>
                <a:cs typeface="Arial" panose="020B0604020202020204" pitchFamily="34" charset="0"/>
              </a:rPr>
              <a:t> traditions </a:t>
            </a:r>
            <a:r>
              <a:rPr lang="sv-SE" sz="1600" dirty="0" err="1" smtClean="0">
                <a:solidFill>
                  <a:srgbClr val="000000"/>
                </a:solidFill>
                <a:cs typeface="Arial" panose="020B0604020202020204" pitchFamily="34" charset="0"/>
              </a:rPr>
              <a:t>needed</a:t>
            </a:r>
            <a:endParaRPr lang="sv-SE" sz="1600" dirty="0">
              <a:solidFill>
                <a:srgbClr val="000000"/>
              </a:solidFill>
              <a:cs typeface="Arial" panose="020B0604020202020204" pitchFamily="34" charset="0"/>
            </a:endParaRPr>
          </a:p>
        </p:txBody>
      </p:sp>
      <p:sp>
        <p:nvSpPr>
          <p:cNvPr id="11" name="textruta 10"/>
          <p:cNvSpPr txBox="1"/>
          <p:nvPr/>
        </p:nvSpPr>
        <p:spPr>
          <a:xfrm>
            <a:off x="2352656" y="4150719"/>
            <a:ext cx="4029987" cy="584775"/>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sv-SE" sz="1600" dirty="0" smtClean="0">
                <a:solidFill>
                  <a:srgbClr val="000000"/>
                </a:solidFill>
                <a:cs typeface="Arial" panose="020B0604020202020204" pitchFamily="34" charset="0"/>
              </a:rPr>
              <a:t>International </a:t>
            </a:r>
            <a:r>
              <a:rPr lang="sv-SE" sz="1600" dirty="0" err="1" smtClean="0">
                <a:solidFill>
                  <a:srgbClr val="000000"/>
                </a:solidFill>
                <a:cs typeface="Arial" panose="020B0604020202020204" pitchFamily="34" charset="0"/>
              </a:rPr>
              <a:t>compatibility</a:t>
            </a:r>
            <a:r>
              <a:rPr lang="sv-SE" sz="1600" dirty="0" smtClean="0">
                <a:solidFill>
                  <a:srgbClr val="000000"/>
                </a:solidFill>
                <a:cs typeface="Arial" panose="020B0604020202020204" pitchFamily="34" charset="0"/>
              </a:rPr>
              <a:t> information </a:t>
            </a:r>
          </a:p>
          <a:p>
            <a:pPr fontAlgn="base">
              <a:spcBef>
                <a:spcPct val="0"/>
              </a:spcBef>
              <a:spcAft>
                <a:spcPct val="0"/>
              </a:spcAft>
            </a:pPr>
            <a:r>
              <a:rPr lang="sv-SE" sz="1600" dirty="0">
                <a:solidFill>
                  <a:srgbClr val="000000"/>
                </a:solidFill>
                <a:cs typeface="Arial" panose="020B0604020202020204" pitchFamily="34" charset="0"/>
              </a:rPr>
              <a:t> </a:t>
            </a:r>
            <a:r>
              <a:rPr lang="sv-SE" sz="1600" dirty="0" smtClean="0">
                <a:solidFill>
                  <a:srgbClr val="000000"/>
                </a:solidFill>
                <a:cs typeface="Arial" panose="020B0604020202020204" pitchFamily="34" charset="0"/>
              </a:rPr>
              <a:t>    </a:t>
            </a:r>
            <a:r>
              <a:rPr lang="sv-SE" sz="1600" b="1" dirty="0" err="1" smtClean="0">
                <a:solidFill>
                  <a:srgbClr val="000000"/>
                </a:solidFill>
                <a:cs typeface="Arial" panose="020B0604020202020204" pitchFamily="34" charset="0"/>
              </a:rPr>
              <a:t>need</a:t>
            </a:r>
            <a:r>
              <a:rPr lang="sv-SE" sz="1600" b="1" dirty="0" smtClean="0">
                <a:solidFill>
                  <a:srgbClr val="000000"/>
                </a:solidFill>
                <a:cs typeface="Arial" panose="020B0604020202020204" pitchFamily="34" charset="0"/>
              </a:rPr>
              <a:t> </a:t>
            </a:r>
            <a:r>
              <a:rPr lang="sv-SE" sz="1600" b="1" dirty="0" err="1" smtClean="0">
                <a:solidFill>
                  <a:srgbClr val="000000"/>
                </a:solidFill>
                <a:cs typeface="Arial" panose="020B0604020202020204" pitchFamily="34" charset="0"/>
              </a:rPr>
              <a:t>evaluation</a:t>
            </a:r>
            <a:r>
              <a:rPr lang="sv-SE" sz="1600" b="1" dirty="0" smtClean="0">
                <a:solidFill>
                  <a:srgbClr val="000000"/>
                </a:solidFill>
                <a:cs typeface="Arial" panose="020B0604020202020204" pitchFamily="34" charset="0"/>
              </a:rPr>
              <a:t> </a:t>
            </a:r>
            <a:r>
              <a:rPr lang="sv-SE" sz="1600" dirty="0" err="1" smtClean="0">
                <a:solidFill>
                  <a:srgbClr val="000000"/>
                </a:solidFill>
                <a:cs typeface="Arial" panose="020B0604020202020204" pitchFamily="34" charset="0"/>
              </a:rPr>
              <a:t>of</a:t>
            </a:r>
            <a:r>
              <a:rPr lang="sv-SE" sz="1600" dirty="0" smtClean="0">
                <a:solidFill>
                  <a:srgbClr val="000000"/>
                </a:solidFill>
                <a:cs typeface="Arial" panose="020B0604020202020204" pitchFamily="34" charset="0"/>
              </a:rPr>
              <a:t> </a:t>
            </a:r>
            <a:r>
              <a:rPr lang="sv-SE" sz="1600" dirty="0" err="1" smtClean="0">
                <a:solidFill>
                  <a:srgbClr val="000000"/>
                </a:solidFill>
                <a:cs typeface="Arial" panose="020B0604020202020204" pitchFamily="34" charset="0"/>
              </a:rPr>
              <a:t>applicibility</a:t>
            </a:r>
            <a:endParaRPr lang="sv-SE" sz="1600" dirty="0">
              <a:solidFill>
                <a:srgbClr val="000000"/>
              </a:solidFill>
              <a:cs typeface="Arial" panose="020B0604020202020204" pitchFamily="34" charset="0"/>
            </a:endParaRPr>
          </a:p>
        </p:txBody>
      </p:sp>
    </p:spTree>
    <p:extLst>
      <p:ext uri="{BB962C8B-B14F-4D97-AF65-F5344CB8AC3E}">
        <p14:creationId xmlns:p14="http://schemas.microsoft.com/office/powerpoint/2010/main" val="3013258976"/>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58761" y="420049"/>
            <a:ext cx="7384384" cy="524029"/>
          </a:xfrm>
        </p:spPr>
        <p:txBody>
          <a:bodyPr/>
          <a:lstStyle/>
          <a:p>
            <a:endParaRPr lang="sv-SE"/>
          </a:p>
        </p:txBody>
      </p:sp>
      <p:pic>
        <p:nvPicPr>
          <p:cNvPr id="4" name="Platshållare för innehåll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50860" y="148281"/>
            <a:ext cx="8083802" cy="5726028"/>
          </a:xfrm>
        </p:spPr>
      </p:pic>
      <p:sp>
        <p:nvSpPr>
          <p:cNvPr id="5" name="textruta 4"/>
          <p:cNvSpPr txBox="1"/>
          <p:nvPr/>
        </p:nvSpPr>
        <p:spPr>
          <a:xfrm>
            <a:off x="2917572" y="702571"/>
            <a:ext cx="3950377" cy="523220"/>
          </a:xfrm>
          <a:prstGeom prst="rect">
            <a:avLst/>
          </a:prstGeom>
          <a:noFill/>
        </p:spPr>
        <p:txBody>
          <a:bodyPr wrap="square" rtlCol="0">
            <a:spAutoFit/>
          </a:bodyPr>
          <a:lstStyle/>
          <a:p>
            <a:pPr fontAlgn="base">
              <a:spcBef>
                <a:spcPct val="0"/>
              </a:spcBef>
              <a:spcAft>
                <a:spcPct val="0"/>
              </a:spcAft>
            </a:pPr>
            <a:r>
              <a:rPr lang="sv-SE" sz="2800" b="1" dirty="0" smtClean="0">
                <a:solidFill>
                  <a:srgbClr val="000000"/>
                </a:solidFill>
                <a:cs typeface="Arial" panose="020B0604020202020204" pitchFamily="34" charset="0"/>
              </a:rPr>
              <a:t>HOW WAS IT DONE?</a:t>
            </a:r>
            <a:endParaRPr lang="sv-SE" sz="2800" b="1" dirty="0">
              <a:solidFill>
                <a:srgbClr val="000000"/>
              </a:solidFill>
              <a:cs typeface="Arial" panose="020B0604020202020204" pitchFamily="34" charset="0"/>
            </a:endParaRPr>
          </a:p>
        </p:txBody>
      </p:sp>
      <p:sp>
        <p:nvSpPr>
          <p:cNvPr id="6" name="textruta 5"/>
          <p:cNvSpPr txBox="1"/>
          <p:nvPr/>
        </p:nvSpPr>
        <p:spPr>
          <a:xfrm>
            <a:off x="1553819" y="1971894"/>
            <a:ext cx="6677882" cy="830997"/>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sv-SE" sz="2400" dirty="0" err="1" smtClean="0">
                <a:solidFill>
                  <a:srgbClr val="000000"/>
                </a:solidFill>
                <a:cs typeface="Arial" panose="020B0604020202020204" pitchFamily="34" charset="0"/>
              </a:rPr>
              <a:t>Drug</a:t>
            </a:r>
            <a:r>
              <a:rPr lang="sv-SE" sz="2400" dirty="0" smtClean="0">
                <a:solidFill>
                  <a:srgbClr val="000000"/>
                </a:solidFill>
                <a:cs typeface="Arial" panose="020B0604020202020204" pitchFamily="34" charset="0"/>
              </a:rPr>
              <a:t> </a:t>
            </a:r>
            <a:r>
              <a:rPr lang="sv-SE" sz="2400" dirty="0" err="1" smtClean="0">
                <a:solidFill>
                  <a:srgbClr val="000000"/>
                </a:solidFill>
                <a:cs typeface="Arial" panose="020B0604020202020204" pitchFamily="34" charset="0"/>
              </a:rPr>
              <a:t>compatibility</a:t>
            </a:r>
            <a:r>
              <a:rPr lang="sv-SE" sz="2400" dirty="0" smtClean="0">
                <a:solidFill>
                  <a:srgbClr val="000000"/>
                </a:solidFill>
                <a:cs typeface="Arial" panose="020B0604020202020204" pitchFamily="34" charset="0"/>
              </a:rPr>
              <a:t> &amp; </a:t>
            </a:r>
            <a:r>
              <a:rPr lang="sv-SE" sz="2400" dirty="0" err="1" smtClean="0">
                <a:solidFill>
                  <a:srgbClr val="000000"/>
                </a:solidFill>
                <a:cs typeface="Arial" panose="020B0604020202020204" pitchFamily="34" charset="0"/>
              </a:rPr>
              <a:t>physicochemical</a:t>
            </a:r>
            <a:r>
              <a:rPr lang="sv-SE" sz="2400" dirty="0" smtClean="0">
                <a:solidFill>
                  <a:srgbClr val="000000"/>
                </a:solidFill>
                <a:cs typeface="Arial" panose="020B0604020202020204" pitchFamily="34" charset="0"/>
              </a:rPr>
              <a:t> data </a:t>
            </a:r>
            <a:r>
              <a:rPr lang="sv-SE" sz="2400" b="1" dirty="0" err="1" smtClean="0">
                <a:solidFill>
                  <a:srgbClr val="000000"/>
                </a:solidFill>
                <a:cs typeface="Arial" panose="020B0604020202020204" pitchFamily="34" charset="0"/>
              </a:rPr>
              <a:t>assessed</a:t>
            </a:r>
            <a:r>
              <a:rPr lang="sv-SE" sz="2400" dirty="0" smtClean="0">
                <a:solidFill>
                  <a:srgbClr val="000000"/>
                </a:solidFill>
                <a:cs typeface="Arial" panose="020B0604020202020204" pitchFamily="34" charset="0"/>
              </a:rPr>
              <a:t> for </a:t>
            </a:r>
            <a:r>
              <a:rPr lang="sv-SE" sz="2400" b="1" dirty="0" err="1" smtClean="0">
                <a:solidFill>
                  <a:srgbClr val="000000"/>
                </a:solidFill>
                <a:cs typeface="Arial" panose="020B0604020202020204" pitchFamily="34" charset="0"/>
              </a:rPr>
              <a:t>applicability</a:t>
            </a:r>
            <a:r>
              <a:rPr lang="sv-SE" sz="2400" dirty="0" smtClean="0">
                <a:solidFill>
                  <a:srgbClr val="000000"/>
                </a:solidFill>
                <a:cs typeface="Arial" panose="020B0604020202020204" pitchFamily="34" charset="0"/>
              </a:rPr>
              <a:t> to </a:t>
            </a:r>
            <a:r>
              <a:rPr lang="sv-SE" sz="2400" dirty="0" err="1" smtClean="0">
                <a:solidFill>
                  <a:srgbClr val="000000"/>
                </a:solidFill>
                <a:cs typeface="Arial" panose="020B0604020202020204" pitchFamily="34" charset="0"/>
              </a:rPr>
              <a:t>local</a:t>
            </a:r>
            <a:r>
              <a:rPr lang="sv-SE" sz="2400" dirty="0" smtClean="0">
                <a:solidFill>
                  <a:srgbClr val="000000"/>
                </a:solidFill>
                <a:cs typeface="Arial" panose="020B0604020202020204" pitchFamily="34" charset="0"/>
              </a:rPr>
              <a:t> </a:t>
            </a:r>
            <a:r>
              <a:rPr lang="sv-SE" sz="2400" dirty="0" err="1" smtClean="0">
                <a:solidFill>
                  <a:srgbClr val="000000"/>
                </a:solidFill>
                <a:cs typeface="Arial" panose="020B0604020202020204" pitchFamily="34" charset="0"/>
              </a:rPr>
              <a:t>clinics</a:t>
            </a:r>
            <a:endParaRPr lang="sv-SE" sz="2400" dirty="0">
              <a:solidFill>
                <a:srgbClr val="000000"/>
              </a:solidFill>
              <a:cs typeface="Arial" panose="020B0604020202020204" pitchFamily="34" charset="0"/>
            </a:endParaRPr>
          </a:p>
        </p:txBody>
      </p:sp>
      <p:sp>
        <p:nvSpPr>
          <p:cNvPr id="7" name="textruta 6"/>
          <p:cNvSpPr txBox="1"/>
          <p:nvPr/>
        </p:nvSpPr>
        <p:spPr>
          <a:xfrm>
            <a:off x="1482791" y="3507603"/>
            <a:ext cx="6536323" cy="830997"/>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sv-SE" sz="2400" b="1" dirty="0" smtClean="0">
                <a:solidFill>
                  <a:srgbClr val="000000"/>
                </a:solidFill>
                <a:cs typeface="Arial" panose="020B0604020202020204" pitchFamily="34" charset="0"/>
              </a:rPr>
              <a:t>Support &amp; </a:t>
            </a:r>
            <a:r>
              <a:rPr lang="sv-SE" sz="2400" b="1" dirty="0" err="1" smtClean="0">
                <a:solidFill>
                  <a:srgbClr val="000000"/>
                </a:solidFill>
                <a:cs typeface="Arial" panose="020B0604020202020204" pitchFamily="34" charset="0"/>
              </a:rPr>
              <a:t>guidance</a:t>
            </a:r>
            <a:r>
              <a:rPr lang="sv-SE" sz="2400" b="1" dirty="0" smtClean="0">
                <a:solidFill>
                  <a:srgbClr val="000000"/>
                </a:solidFill>
                <a:cs typeface="Arial" panose="020B0604020202020204" pitchFamily="34" charset="0"/>
              </a:rPr>
              <a:t> </a:t>
            </a:r>
            <a:r>
              <a:rPr lang="sv-SE" sz="2400" dirty="0" err="1" smtClean="0">
                <a:solidFill>
                  <a:srgbClr val="000000"/>
                </a:solidFill>
                <a:cs typeface="Arial" panose="020B0604020202020204" pitchFamily="34" charset="0"/>
              </a:rPr>
              <a:t>offered</a:t>
            </a:r>
            <a:r>
              <a:rPr lang="sv-SE" sz="2400" dirty="0" smtClean="0">
                <a:solidFill>
                  <a:srgbClr val="000000"/>
                </a:solidFill>
                <a:cs typeface="Arial" panose="020B0604020202020204" pitchFamily="34" charset="0"/>
              </a:rPr>
              <a:t> to </a:t>
            </a:r>
            <a:r>
              <a:rPr lang="sv-SE" sz="2400" dirty="0" err="1" smtClean="0">
                <a:solidFill>
                  <a:srgbClr val="000000"/>
                </a:solidFill>
                <a:cs typeface="Arial" panose="020B0604020202020204" pitchFamily="34" charset="0"/>
              </a:rPr>
              <a:t>clinical</a:t>
            </a:r>
            <a:r>
              <a:rPr lang="sv-SE" sz="2400" dirty="0">
                <a:solidFill>
                  <a:srgbClr val="000000"/>
                </a:solidFill>
                <a:cs typeface="Arial" panose="020B0604020202020204" pitchFamily="34" charset="0"/>
              </a:rPr>
              <a:t> </a:t>
            </a:r>
            <a:r>
              <a:rPr lang="sv-SE" sz="2400" dirty="0" err="1" smtClean="0">
                <a:solidFill>
                  <a:srgbClr val="000000"/>
                </a:solidFill>
                <a:cs typeface="Arial" panose="020B0604020202020204" pitchFamily="34" charset="0"/>
              </a:rPr>
              <a:t>practitioners</a:t>
            </a:r>
            <a:endParaRPr lang="sv-SE" sz="2400" dirty="0">
              <a:solidFill>
                <a:srgbClr val="000000"/>
              </a:solidFill>
              <a:cs typeface="Arial" panose="020B0604020202020204" pitchFamily="34" charset="0"/>
            </a:endParaRPr>
          </a:p>
        </p:txBody>
      </p:sp>
    </p:spTree>
    <p:extLst>
      <p:ext uri="{BB962C8B-B14F-4D97-AF65-F5344CB8AC3E}">
        <p14:creationId xmlns:p14="http://schemas.microsoft.com/office/powerpoint/2010/main" val="4099255684"/>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337" y="54068"/>
            <a:ext cx="8229326" cy="5864931"/>
          </a:xfrm>
        </p:spPr>
      </p:pic>
      <p:sp>
        <p:nvSpPr>
          <p:cNvPr id="5" name="textruta 4"/>
          <p:cNvSpPr txBox="1"/>
          <p:nvPr/>
        </p:nvSpPr>
        <p:spPr>
          <a:xfrm>
            <a:off x="2463714" y="455665"/>
            <a:ext cx="4614788" cy="461665"/>
          </a:xfrm>
          <a:prstGeom prst="rect">
            <a:avLst/>
          </a:prstGeom>
          <a:noFill/>
        </p:spPr>
        <p:txBody>
          <a:bodyPr wrap="none" rtlCol="0">
            <a:spAutoFit/>
          </a:bodyPr>
          <a:lstStyle/>
          <a:p>
            <a:pPr algn="ctr" fontAlgn="base">
              <a:spcBef>
                <a:spcPct val="0"/>
              </a:spcBef>
              <a:spcAft>
                <a:spcPct val="0"/>
              </a:spcAft>
            </a:pPr>
            <a:r>
              <a:rPr lang="sv-SE" sz="2400" b="1" dirty="0" smtClean="0">
                <a:solidFill>
                  <a:srgbClr val="000000"/>
                </a:solidFill>
                <a:cs typeface="Arial" panose="020B0604020202020204" pitchFamily="34" charset="0"/>
              </a:rPr>
              <a:t>WHAT HAS BEEN ACHIEVED?</a:t>
            </a:r>
            <a:endParaRPr lang="sv-SE" sz="2400" b="1" dirty="0">
              <a:solidFill>
                <a:srgbClr val="000000"/>
              </a:solidFill>
              <a:cs typeface="Arial" panose="020B0604020202020204" pitchFamily="34" charset="0"/>
            </a:endParaRPr>
          </a:p>
        </p:txBody>
      </p:sp>
      <p:sp>
        <p:nvSpPr>
          <p:cNvPr id="6" name="textruta 5"/>
          <p:cNvSpPr txBox="1"/>
          <p:nvPr/>
        </p:nvSpPr>
        <p:spPr>
          <a:xfrm>
            <a:off x="2130236" y="1266311"/>
            <a:ext cx="4063933" cy="1107996"/>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dirty="0" smtClean="0">
                <a:solidFill>
                  <a:srgbClr val="000000"/>
                </a:solidFill>
                <a:cs typeface="Arial" panose="020B0604020202020204" pitchFamily="34" charset="0"/>
              </a:rPr>
              <a:t>IV </a:t>
            </a:r>
            <a:r>
              <a:rPr lang="sv-SE" dirty="0" err="1" smtClean="0">
                <a:solidFill>
                  <a:srgbClr val="000000"/>
                </a:solidFill>
                <a:cs typeface="Arial" panose="020B0604020202020204" pitchFamily="34" charset="0"/>
              </a:rPr>
              <a:t>compatibility</a:t>
            </a:r>
            <a:r>
              <a:rPr lang="sv-SE" dirty="0" smtClean="0">
                <a:solidFill>
                  <a:srgbClr val="000000"/>
                </a:solidFill>
                <a:cs typeface="Arial" panose="020B0604020202020204" pitchFamily="34" charset="0"/>
              </a:rPr>
              <a:t> </a:t>
            </a:r>
            <a:r>
              <a:rPr lang="sv-SE" b="1" dirty="0" smtClean="0">
                <a:solidFill>
                  <a:srgbClr val="000000"/>
                </a:solidFill>
                <a:cs typeface="Arial" panose="020B0604020202020204" pitchFamily="34" charset="0"/>
              </a:rPr>
              <a:t>data</a:t>
            </a:r>
            <a:r>
              <a:rPr lang="sv-SE" dirty="0" smtClean="0">
                <a:solidFill>
                  <a:srgbClr val="000000"/>
                </a:solidFill>
                <a:cs typeface="Arial" panose="020B0604020202020204" pitchFamily="34" charset="0"/>
              </a:rPr>
              <a:t> for </a:t>
            </a:r>
            <a:r>
              <a:rPr lang="sv-SE" dirty="0" err="1" smtClean="0">
                <a:solidFill>
                  <a:srgbClr val="000000"/>
                </a:solidFill>
                <a:cs typeface="Arial" panose="020B0604020202020204" pitchFamily="34" charset="0"/>
              </a:rPr>
              <a:t>more</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than</a:t>
            </a:r>
            <a:r>
              <a:rPr lang="sv-SE" dirty="0" smtClean="0">
                <a:solidFill>
                  <a:srgbClr val="000000"/>
                </a:solidFill>
                <a:cs typeface="Arial" panose="020B0604020202020204" pitchFamily="34" charset="0"/>
              </a:rPr>
              <a:t> </a:t>
            </a:r>
          </a:p>
          <a:p>
            <a:pPr fontAlgn="base">
              <a:spcBef>
                <a:spcPct val="0"/>
              </a:spcBef>
              <a:spcAft>
                <a:spcPct val="0"/>
              </a:spcAft>
            </a:pPr>
            <a:r>
              <a:rPr lang="sv-SE" sz="3600" b="1" dirty="0">
                <a:solidFill>
                  <a:srgbClr val="000000"/>
                </a:solidFill>
                <a:cs typeface="Arial" panose="020B0604020202020204" pitchFamily="34" charset="0"/>
              </a:rPr>
              <a:t> </a:t>
            </a:r>
            <a:r>
              <a:rPr lang="sv-SE" sz="4800" b="1" dirty="0" smtClean="0">
                <a:solidFill>
                  <a:srgbClr val="000000"/>
                </a:solidFill>
                <a:cs typeface="Arial" panose="020B0604020202020204" pitchFamily="34" charset="0"/>
              </a:rPr>
              <a:t>2500</a:t>
            </a:r>
            <a:endParaRPr lang="sv-SE" sz="4000" b="1" dirty="0">
              <a:solidFill>
                <a:srgbClr val="000000"/>
              </a:solidFill>
              <a:cs typeface="Arial" panose="020B0604020202020204" pitchFamily="34" charset="0"/>
            </a:endParaRPr>
          </a:p>
        </p:txBody>
      </p:sp>
      <p:sp>
        <p:nvSpPr>
          <p:cNvPr id="7" name="textruta 6"/>
          <p:cNvSpPr txBox="1"/>
          <p:nvPr/>
        </p:nvSpPr>
        <p:spPr>
          <a:xfrm>
            <a:off x="3627797" y="1645231"/>
            <a:ext cx="3634328" cy="646331"/>
          </a:xfrm>
          <a:prstGeom prst="rect">
            <a:avLst/>
          </a:prstGeom>
          <a:noFill/>
        </p:spPr>
        <p:txBody>
          <a:bodyPr wrap="none" rtlCol="0">
            <a:spAutoFit/>
          </a:bodyPr>
          <a:lstStyle/>
          <a:p>
            <a:pPr fontAlgn="base">
              <a:spcBef>
                <a:spcPct val="0"/>
              </a:spcBef>
              <a:spcAft>
                <a:spcPct val="0"/>
              </a:spcAft>
            </a:pPr>
            <a:r>
              <a:rPr lang="sv-SE" dirty="0" err="1" smtClean="0">
                <a:solidFill>
                  <a:srgbClr val="000000"/>
                </a:solidFill>
                <a:cs typeface="Arial" panose="020B0604020202020204" pitchFamily="34" charset="0"/>
              </a:rPr>
              <a:t>drug</a:t>
            </a:r>
            <a:r>
              <a:rPr lang="sv-SE" dirty="0" smtClean="0">
                <a:solidFill>
                  <a:srgbClr val="000000"/>
                </a:solidFill>
                <a:cs typeface="Arial" panose="020B0604020202020204" pitchFamily="34" charset="0"/>
              </a:rPr>
              <a:t> combinations </a:t>
            </a:r>
            <a:r>
              <a:rPr lang="sv-SE" b="1" dirty="0" err="1" smtClean="0">
                <a:solidFill>
                  <a:srgbClr val="000000"/>
                </a:solidFill>
                <a:cs typeface="Arial" panose="020B0604020202020204" pitchFamily="34" charset="0"/>
              </a:rPr>
              <a:t>produced</a:t>
            </a:r>
            <a:r>
              <a:rPr lang="sv-SE" dirty="0" smtClean="0">
                <a:solidFill>
                  <a:srgbClr val="000000"/>
                </a:solidFill>
                <a:cs typeface="Arial" panose="020B0604020202020204" pitchFamily="34" charset="0"/>
              </a:rPr>
              <a:t> and</a:t>
            </a:r>
          </a:p>
          <a:p>
            <a:pPr fontAlgn="base">
              <a:spcBef>
                <a:spcPct val="0"/>
              </a:spcBef>
              <a:spcAft>
                <a:spcPct val="0"/>
              </a:spcAft>
            </a:pPr>
            <a:r>
              <a:rPr lang="sv-SE" b="1" dirty="0" err="1">
                <a:solidFill>
                  <a:srgbClr val="000000"/>
                </a:solidFill>
                <a:cs typeface="Arial" panose="020B0604020202020204" pitchFamily="34" charset="0"/>
              </a:rPr>
              <a:t>s</a:t>
            </a:r>
            <a:r>
              <a:rPr lang="sv-SE" b="1" dirty="0" err="1" smtClean="0">
                <a:solidFill>
                  <a:srgbClr val="000000"/>
                </a:solidFill>
                <a:cs typeface="Arial" panose="020B0604020202020204" pitchFamily="34" charset="0"/>
              </a:rPr>
              <a:t>tored</a:t>
            </a:r>
            <a:r>
              <a:rPr lang="sv-SE" dirty="0" smtClean="0">
                <a:solidFill>
                  <a:srgbClr val="000000"/>
                </a:solidFill>
                <a:cs typeface="Arial" panose="020B0604020202020204" pitchFamily="34" charset="0"/>
              </a:rPr>
              <a:t> in the </a:t>
            </a:r>
            <a:r>
              <a:rPr lang="sv-SE" dirty="0" err="1" smtClean="0">
                <a:solidFill>
                  <a:srgbClr val="000000"/>
                </a:solidFill>
                <a:cs typeface="Arial" panose="020B0604020202020204" pitchFamily="34" charset="0"/>
              </a:rPr>
              <a:t>database</a:t>
            </a:r>
            <a:endParaRPr lang="sv-SE" sz="3600" dirty="0">
              <a:solidFill>
                <a:srgbClr val="000000"/>
              </a:solidFill>
              <a:cs typeface="Arial" panose="020B0604020202020204" pitchFamily="34" charset="0"/>
            </a:endParaRPr>
          </a:p>
        </p:txBody>
      </p:sp>
      <p:sp>
        <p:nvSpPr>
          <p:cNvPr id="8" name="textruta 7"/>
          <p:cNvSpPr txBox="1"/>
          <p:nvPr/>
        </p:nvSpPr>
        <p:spPr>
          <a:xfrm>
            <a:off x="2130236" y="2411223"/>
            <a:ext cx="4076757" cy="1138773"/>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dirty="0" err="1" smtClean="0">
                <a:solidFill>
                  <a:srgbClr val="000000"/>
                </a:solidFill>
                <a:cs typeface="Arial" panose="020B0604020202020204" pitchFamily="34" charset="0"/>
              </a:rPr>
              <a:t>Readily</a:t>
            </a:r>
            <a:r>
              <a:rPr lang="sv-SE" dirty="0" smtClean="0">
                <a:solidFill>
                  <a:srgbClr val="000000"/>
                </a:solidFill>
                <a:cs typeface="Arial" panose="020B0604020202020204" pitchFamily="34" charset="0"/>
              </a:rPr>
              <a:t> </a:t>
            </a:r>
            <a:r>
              <a:rPr lang="sv-SE" b="1" dirty="0" err="1" smtClean="0">
                <a:solidFill>
                  <a:srgbClr val="000000"/>
                </a:solidFill>
                <a:cs typeface="Arial" panose="020B0604020202020204" pitchFamily="34" charset="0"/>
              </a:rPr>
              <a:t>accessible</a:t>
            </a:r>
            <a:r>
              <a:rPr lang="sv-SE" dirty="0" smtClean="0">
                <a:solidFill>
                  <a:srgbClr val="000000"/>
                </a:solidFill>
                <a:cs typeface="Arial" panose="020B0604020202020204" pitchFamily="34" charset="0"/>
              </a:rPr>
              <a:t> information for </a:t>
            </a:r>
          </a:p>
          <a:p>
            <a:pPr fontAlgn="base">
              <a:spcBef>
                <a:spcPct val="0"/>
              </a:spcBef>
              <a:spcAft>
                <a:spcPct val="0"/>
              </a:spcAft>
            </a:pPr>
            <a:r>
              <a:rPr lang="sv-SE" dirty="0">
                <a:solidFill>
                  <a:srgbClr val="000000"/>
                </a:solidFill>
                <a:cs typeface="Arial" panose="020B0604020202020204" pitchFamily="34" charset="0"/>
              </a:rPr>
              <a:t> </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nurses</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doctors</a:t>
            </a:r>
            <a:r>
              <a:rPr lang="sv-SE" dirty="0" smtClean="0">
                <a:solidFill>
                  <a:srgbClr val="000000"/>
                </a:solidFill>
                <a:cs typeface="Arial" panose="020B0604020202020204" pitchFamily="34" charset="0"/>
              </a:rPr>
              <a:t> &amp; </a:t>
            </a:r>
            <a:r>
              <a:rPr lang="sv-SE" dirty="0" err="1" smtClean="0">
                <a:solidFill>
                  <a:srgbClr val="000000"/>
                </a:solidFill>
                <a:cs typeface="Arial" panose="020B0604020202020204" pitchFamily="34" charset="0"/>
              </a:rPr>
              <a:t>pharmacists</a:t>
            </a:r>
            <a:endParaRPr lang="sv-SE" dirty="0" smtClean="0">
              <a:solidFill>
                <a:srgbClr val="000000"/>
              </a:solidFill>
              <a:cs typeface="Arial" panose="020B0604020202020204" pitchFamily="34" charset="0"/>
            </a:endParaRPr>
          </a:p>
          <a:p>
            <a:pPr fontAlgn="base">
              <a:spcBef>
                <a:spcPct val="0"/>
              </a:spcBef>
              <a:spcAft>
                <a:spcPct val="0"/>
              </a:spcAft>
            </a:pPr>
            <a:endParaRPr lang="sv-SE" sz="3200" b="1" dirty="0">
              <a:solidFill>
                <a:srgbClr val="000000"/>
              </a:solidFill>
              <a:cs typeface="Arial" panose="020B0604020202020204" pitchFamily="34" charset="0"/>
            </a:endParaRPr>
          </a:p>
        </p:txBody>
      </p:sp>
      <p:sp>
        <p:nvSpPr>
          <p:cNvPr id="9" name="textruta 8"/>
          <p:cNvSpPr txBox="1"/>
          <p:nvPr/>
        </p:nvSpPr>
        <p:spPr>
          <a:xfrm>
            <a:off x="2130236" y="3136541"/>
            <a:ext cx="4192173" cy="1138773"/>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b="1" dirty="0" smtClean="0">
                <a:solidFill>
                  <a:srgbClr val="000000"/>
                </a:solidFill>
                <a:cs typeface="Arial" panose="020B0604020202020204" pitchFamily="34" charset="0"/>
              </a:rPr>
              <a:t>Support</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when</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deciding</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which</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drugs</a:t>
            </a:r>
            <a:endParaRPr lang="sv-SE" dirty="0" smtClean="0">
              <a:solidFill>
                <a:srgbClr val="000000"/>
              </a:solidFill>
              <a:cs typeface="Arial" panose="020B0604020202020204" pitchFamily="34" charset="0"/>
            </a:endParaRPr>
          </a:p>
          <a:p>
            <a:pPr fontAlgn="base">
              <a:spcBef>
                <a:spcPct val="0"/>
              </a:spcBef>
              <a:spcAft>
                <a:spcPct val="0"/>
              </a:spcAft>
            </a:pPr>
            <a:r>
              <a:rPr lang="sv-SE" dirty="0" smtClean="0">
                <a:solidFill>
                  <a:srgbClr val="000000"/>
                </a:solidFill>
                <a:cs typeface="Arial" panose="020B0604020202020204" pitchFamily="34" charset="0"/>
              </a:rPr>
              <a:t>    to </a:t>
            </a:r>
            <a:r>
              <a:rPr lang="sv-SE" dirty="0" err="1" smtClean="0">
                <a:solidFill>
                  <a:srgbClr val="000000"/>
                </a:solidFill>
                <a:cs typeface="Arial" panose="020B0604020202020204" pitchFamily="34" charset="0"/>
              </a:rPr>
              <a:t>coadminister</a:t>
            </a:r>
            <a:endParaRPr lang="sv-SE" dirty="0" smtClean="0">
              <a:solidFill>
                <a:srgbClr val="000000"/>
              </a:solidFill>
              <a:cs typeface="Arial" panose="020B0604020202020204" pitchFamily="34" charset="0"/>
            </a:endParaRPr>
          </a:p>
          <a:p>
            <a:pPr fontAlgn="base">
              <a:spcBef>
                <a:spcPct val="0"/>
              </a:spcBef>
              <a:spcAft>
                <a:spcPct val="0"/>
              </a:spcAft>
            </a:pPr>
            <a:endParaRPr lang="sv-SE" sz="3200" b="1" dirty="0">
              <a:solidFill>
                <a:srgbClr val="000000"/>
              </a:solidFill>
              <a:cs typeface="Arial" panose="020B0604020202020204" pitchFamily="34" charset="0"/>
            </a:endParaRPr>
          </a:p>
        </p:txBody>
      </p:sp>
      <p:sp>
        <p:nvSpPr>
          <p:cNvPr id="10" name="textruta 9"/>
          <p:cNvSpPr txBox="1"/>
          <p:nvPr/>
        </p:nvSpPr>
        <p:spPr>
          <a:xfrm>
            <a:off x="2130236" y="3880418"/>
            <a:ext cx="4596130" cy="1138773"/>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b="1" dirty="0" err="1" smtClean="0">
                <a:solidFill>
                  <a:srgbClr val="000000"/>
                </a:solidFill>
                <a:cs typeface="Arial" panose="020B0604020202020204" pitchFamily="34" charset="0"/>
              </a:rPr>
              <a:t>Procedure</a:t>
            </a:r>
            <a:r>
              <a:rPr lang="sv-SE" b="1" dirty="0" smtClean="0">
                <a:solidFill>
                  <a:srgbClr val="000000"/>
                </a:solidFill>
                <a:cs typeface="Arial" panose="020B0604020202020204" pitchFamily="34" charset="0"/>
              </a:rPr>
              <a:t> </a:t>
            </a:r>
            <a:r>
              <a:rPr lang="sv-SE" b="1" dirty="0" err="1" smtClean="0">
                <a:solidFill>
                  <a:srgbClr val="000000"/>
                </a:solidFill>
                <a:cs typeface="Arial" panose="020B0604020202020204" pitchFamily="34" charset="0"/>
              </a:rPr>
              <a:t>documents</a:t>
            </a:r>
            <a:r>
              <a:rPr lang="sv-SE" b="1"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based</a:t>
            </a:r>
            <a:r>
              <a:rPr lang="sv-SE" dirty="0" smtClean="0">
                <a:solidFill>
                  <a:srgbClr val="000000"/>
                </a:solidFill>
                <a:cs typeface="Arial" panose="020B0604020202020204" pitchFamily="34" charset="0"/>
              </a:rPr>
              <a:t> on </a:t>
            </a:r>
            <a:r>
              <a:rPr lang="sv-SE" dirty="0" err="1" smtClean="0">
                <a:solidFill>
                  <a:srgbClr val="000000"/>
                </a:solidFill>
                <a:cs typeface="Arial" panose="020B0604020202020204" pitchFamily="34" charset="0"/>
              </a:rPr>
              <a:t>this</a:t>
            </a:r>
            <a:r>
              <a:rPr lang="sv-SE" dirty="0" smtClean="0">
                <a:solidFill>
                  <a:srgbClr val="000000"/>
                </a:solidFill>
                <a:cs typeface="Arial" panose="020B0604020202020204" pitchFamily="34" charset="0"/>
              </a:rPr>
              <a:t> </a:t>
            </a:r>
          </a:p>
          <a:p>
            <a:pPr fontAlgn="base">
              <a:spcBef>
                <a:spcPct val="0"/>
              </a:spcBef>
              <a:spcAft>
                <a:spcPct val="0"/>
              </a:spcAft>
            </a:pPr>
            <a:r>
              <a:rPr lang="sv-SE" dirty="0">
                <a:solidFill>
                  <a:srgbClr val="000000"/>
                </a:solidFill>
                <a:cs typeface="Arial" panose="020B0604020202020204" pitchFamily="34" charset="0"/>
              </a:rPr>
              <a:t> </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database</a:t>
            </a:r>
            <a:r>
              <a:rPr lang="sv-SE" dirty="0" smtClean="0">
                <a:solidFill>
                  <a:srgbClr val="000000"/>
                </a:solidFill>
                <a:cs typeface="Arial" panose="020B0604020202020204" pitchFamily="34" charset="0"/>
              </a:rPr>
              <a:t> </a:t>
            </a:r>
            <a:r>
              <a:rPr lang="sv-SE" dirty="0" err="1" smtClean="0">
                <a:solidFill>
                  <a:srgbClr val="000000"/>
                </a:solidFill>
                <a:cs typeface="Arial" panose="020B0604020202020204" pitchFamily="34" charset="0"/>
              </a:rPr>
              <a:t>implemented</a:t>
            </a:r>
            <a:r>
              <a:rPr lang="sv-SE" dirty="0" smtClean="0">
                <a:solidFill>
                  <a:srgbClr val="000000"/>
                </a:solidFill>
                <a:cs typeface="Arial" panose="020B0604020202020204" pitchFamily="34" charset="0"/>
              </a:rPr>
              <a:t> in relevant </a:t>
            </a:r>
            <a:r>
              <a:rPr lang="sv-SE" dirty="0" err="1" smtClean="0">
                <a:solidFill>
                  <a:srgbClr val="000000"/>
                </a:solidFill>
                <a:cs typeface="Arial" panose="020B0604020202020204" pitchFamily="34" charset="0"/>
              </a:rPr>
              <a:t>clinics</a:t>
            </a:r>
            <a:endParaRPr lang="sv-SE" dirty="0" smtClean="0">
              <a:solidFill>
                <a:srgbClr val="000000"/>
              </a:solidFill>
              <a:cs typeface="Arial" panose="020B0604020202020204" pitchFamily="34" charset="0"/>
            </a:endParaRPr>
          </a:p>
          <a:p>
            <a:pPr fontAlgn="base">
              <a:spcBef>
                <a:spcPct val="0"/>
              </a:spcBef>
              <a:spcAft>
                <a:spcPct val="0"/>
              </a:spcAft>
            </a:pPr>
            <a:endParaRPr lang="sv-SE" sz="3200" b="1" dirty="0">
              <a:solidFill>
                <a:srgbClr val="000000"/>
              </a:solidFill>
              <a:cs typeface="Arial" panose="020B0604020202020204" pitchFamily="34" charset="0"/>
            </a:endParaRPr>
          </a:p>
        </p:txBody>
      </p:sp>
      <p:sp>
        <p:nvSpPr>
          <p:cNvPr id="11" name="textruta 10"/>
          <p:cNvSpPr txBox="1"/>
          <p:nvPr/>
        </p:nvSpPr>
        <p:spPr>
          <a:xfrm>
            <a:off x="2130236" y="4624295"/>
            <a:ext cx="4653838" cy="1138773"/>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b="1" dirty="0" err="1" smtClean="0">
                <a:solidFill>
                  <a:srgbClr val="000000"/>
                </a:solidFill>
                <a:cs typeface="Arial" panose="020B0604020202020204" pitchFamily="34" charset="0"/>
              </a:rPr>
              <a:t>Lectures</a:t>
            </a:r>
            <a:r>
              <a:rPr lang="sv-SE" dirty="0" smtClean="0">
                <a:solidFill>
                  <a:srgbClr val="000000"/>
                </a:solidFill>
                <a:cs typeface="Arial" panose="020B0604020202020204" pitchFamily="34" charset="0"/>
              </a:rPr>
              <a:t> given to </a:t>
            </a:r>
            <a:r>
              <a:rPr lang="sv-SE" dirty="0" err="1" smtClean="0">
                <a:solidFill>
                  <a:srgbClr val="000000"/>
                </a:solidFill>
                <a:cs typeface="Arial" panose="020B0604020202020204" pitchFamily="34" charset="0"/>
              </a:rPr>
              <a:t>nurses</a:t>
            </a:r>
            <a:r>
              <a:rPr lang="sv-SE" dirty="0" smtClean="0">
                <a:solidFill>
                  <a:srgbClr val="000000"/>
                </a:solidFill>
                <a:cs typeface="Arial" panose="020B0604020202020204" pitchFamily="34" charset="0"/>
              </a:rPr>
              <a:t> and </a:t>
            </a:r>
            <a:r>
              <a:rPr lang="sv-SE" dirty="0" err="1" smtClean="0">
                <a:solidFill>
                  <a:srgbClr val="000000"/>
                </a:solidFill>
                <a:cs typeface="Arial" panose="020B0604020202020204" pitchFamily="34" charset="0"/>
              </a:rPr>
              <a:t>doctors</a:t>
            </a:r>
            <a:r>
              <a:rPr lang="sv-SE" dirty="0" smtClean="0">
                <a:solidFill>
                  <a:srgbClr val="000000"/>
                </a:solidFill>
                <a:cs typeface="Arial" panose="020B0604020202020204" pitchFamily="34" charset="0"/>
              </a:rPr>
              <a:t> on</a:t>
            </a:r>
          </a:p>
          <a:p>
            <a:pPr fontAlgn="base">
              <a:spcBef>
                <a:spcPct val="0"/>
              </a:spcBef>
              <a:spcAft>
                <a:spcPct val="0"/>
              </a:spcAft>
            </a:pPr>
            <a:r>
              <a:rPr lang="sv-SE" dirty="0" smtClean="0">
                <a:solidFill>
                  <a:srgbClr val="000000"/>
                </a:solidFill>
                <a:cs typeface="Arial" panose="020B0604020202020204" pitchFamily="34" charset="0"/>
              </a:rPr>
              <a:t>    a </a:t>
            </a:r>
            <a:r>
              <a:rPr lang="sv-SE" dirty="0" err="1" smtClean="0">
                <a:solidFill>
                  <a:srgbClr val="000000"/>
                </a:solidFill>
                <a:cs typeface="Arial" panose="020B0604020202020204" pitchFamily="34" charset="0"/>
              </a:rPr>
              <a:t>continious</a:t>
            </a:r>
            <a:r>
              <a:rPr lang="sv-SE" dirty="0" smtClean="0">
                <a:solidFill>
                  <a:srgbClr val="000000"/>
                </a:solidFill>
                <a:cs typeface="Arial" panose="020B0604020202020204" pitchFamily="34" charset="0"/>
              </a:rPr>
              <a:t> basis</a:t>
            </a:r>
          </a:p>
          <a:p>
            <a:pPr fontAlgn="base">
              <a:spcBef>
                <a:spcPct val="0"/>
              </a:spcBef>
              <a:spcAft>
                <a:spcPct val="0"/>
              </a:spcAft>
            </a:pPr>
            <a:endParaRPr lang="sv-SE" sz="3200" b="1" dirty="0">
              <a:solidFill>
                <a:srgbClr val="000000"/>
              </a:solidFill>
              <a:cs typeface="Arial" panose="020B0604020202020204" pitchFamily="34" charset="0"/>
            </a:endParaRPr>
          </a:p>
        </p:txBody>
      </p:sp>
    </p:spTree>
    <p:extLst>
      <p:ext uri="{BB962C8B-B14F-4D97-AF65-F5344CB8AC3E}">
        <p14:creationId xmlns:p14="http://schemas.microsoft.com/office/powerpoint/2010/main" val="1463651559"/>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8416" y="46523"/>
            <a:ext cx="8191930" cy="5946990"/>
          </a:xfrm>
        </p:spPr>
      </p:pic>
      <p:sp>
        <p:nvSpPr>
          <p:cNvPr id="7" name="textruta 6"/>
          <p:cNvSpPr txBox="1"/>
          <p:nvPr/>
        </p:nvSpPr>
        <p:spPr>
          <a:xfrm>
            <a:off x="3316400" y="554603"/>
            <a:ext cx="2511200" cy="523220"/>
          </a:xfrm>
          <a:prstGeom prst="rect">
            <a:avLst/>
          </a:prstGeom>
          <a:noFill/>
        </p:spPr>
        <p:txBody>
          <a:bodyPr wrap="none" rtlCol="0">
            <a:spAutoFit/>
          </a:bodyPr>
          <a:lstStyle/>
          <a:p>
            <a:pPr algn="ctr" fontAlgn="base">
              <a:spcBef>
                <a:spcPct val="0"/>
              </a:spcBef>
              <a:spcAft>
                <a:spcPct val="0"/>
              </a:spcAft>
            </a:pPr>
            <a:r>
              <a:rPr lang="sv-SE" sz="2800" b="1" dirty="0" smtClean="0">
                <a:solidFill>
                  <a:srgbClr val="000000"/>
                </a:solidFill>
                <a:cs typeface="Arial" panose="020B0604020202020204" pitchFamily="34" charset="0"/>
              </a:rPr>
              <a:t>WHAT NEXT?</a:t>
            </a:r>
            <a:endParaRPr lang="sv-SE" sz="2800" b="1" dirty="0">
              <a:solidFill>
                <a:srgbClr val="000000"/>
              </a:solidFill>
              <a:cs typeface="Arial" panose="020B0604020202020204" pitchFamily="34" charset="0"/>
            </a:endParaRPr>
          </a:p>
        </p:txBody>
      </p:sp>
      <p:sp>
        <p:nvSpPr>
          <p:cNvPr id="8" name="textruta 7"/>
          <p:cNvSpPr txBox="1"/>
          <p:nvPr/>
        </p:nvSpPr>
        <p:spPr>
          <a:xfrm>
            <a:off x="1431960" y="1832843"/>
            <a:ext cx="4549643" cy="523220"/>
          </a:xfrm>
          <a:prstGeom prst="rect">
            <a:avLst/>
          </a:prstGeom>
          <a:noFill/>
        </p:spPr>
        <p:txBody>
          <a:bodyPr wrap="none" rtlCol="0">
            <a:spAutoFit/>
          </a:bodyPr>
          <a:lstStyle/>
          <a:p>
            <a:pPr marL="285750" indent="-285750" algn="ctr" fontAlgn="base">
              <a:spcBef>
                <a:spcPct val="0"/>
              </a:spcBef>
              <a:spcAft>
                <a:spcPct val="0"/>
              </a:spcAft>
              <a:buFont typeface="Arial" panose="020B0604020202020204" pitchFamily="34" charset="0"/>
              <a:buChar char="•"/>
            </a:pPr>
            <a:r>
              <a:rPr lang="sv-SE" sz="2800" dirty="0" smtClean="0">
                <a:solidFill>
                  <a:srgbClr val="000000"/>
                </a:solidFill>
                <a:cs typeface="Arial" panose="020B0604020202020204" pitchFamily="34" charset="0"/>
              </a:rPr>
              <a:t>National </a:t>
            </a:r>
            <a:r>
              <a:rPr lang="sv-SE" sz="2800" b="1" dirty="0" smtClean="0">
                <a:solidFill>
                  <a:srgbClr val="000000"/>
                </a:solidFill>
                <a:cs typeface="Arial" panose="020B0604020202020204" pitchFamily="34" charset="0"/>
              </a:rPr>
              <a:t>implementation</a:t>
            </a:r>
            <a:endParaRPr lang="sv-SE" sz="2800" b="1" dirty="0">
              <a:solidFill>
                <a:srgbClr val="000000"/>
              </a:solidFill>
              <a:cs typeface="Arial" panose="020B0604020202020204" pitchFamily="34" charset="0"/>
            </a:endParaRPr>
          </a:p>
        </p:txBody>
      </p:sp>
      <p:sp>
        <p:nvSpPr>
          <p:cNvPr id="9" name="textruta 8"/>
          <p:cNvSpPr txBox="1"/>
          <p:nvPr/>
        </p:nvSpPr>
        <p:spPr>
          <a:xfrm>
            <a:off x="1431960" y="2758408"/>
            <a:ext cx="6428363" cy="523220"/>
          </a:xfrm>
          <a:prstGeom prst="rect">
            <a:avLst/>
          </a:prstGeom>
          <a:noFill/>
        </p:spPr>
        <p:txBody>
          <a:bodyPr wrap="none" rtlCol="0">
            <a:spAutoFit/>
          </a:bodyPr>
          <a:lstStyle/>
          <a:p>
            <a:pPr marL="285750" indent="-285750" algn="ctr" fontAlgn="base">
              <a:spcBef>
                <a:spcPct val="0"/>
              </a:spcBef>
              <a:spcAft>
                <a:spcPct val="0"/>
              </a:spcAft>
              <a:buFont typeface="Arial" panose="020B0604020202020204" pitchFamily="34" charset="0"/>
              <a:buChar char="•"/>
            </a:pPr>
            <a:r>
              <a:rPr lang="sv-SE" sz="2800" dirty="0" smtClean="0">
                <a:solidFill>
                  <a:srgbClr val="000000"/>
                </a:solidFill>
                <a:cs typeface="Arial" panose="020B0604020202020204" pitchFamily="34" charset="0"/>
              </a:rPr>
              <a:t>Electronic journal system </a:t>
            </a:r>
            <a:r>
              <a:rPr lang="sv-SE" sz="2800" b="1" dirty="0" smtClean="0">
                <a:solidFill>
                  <a:srgbClr val="000000"/>
                </a:solidFill>
                <a:cs typeface="Arial" panose="020B0604020202020204" pitchFamily="34" charset="0"/>
              </a:rPr>
              <a:t>integration</a:t>
            </a:r>
            <a:endParaRPr lang="sv-SE" sz="2800" b="1" dirty="0">
              <a:solidFill>
                <a:srgbClr val="000000"/>
              </a:solidFill>
              <a:cs typeface="Arial" panose="020B0604020202020204" pitchFamily="34" charset="0"/>
            </a:endParaRPr>
          </a:p>
        </p:txBody>
      </p:sp>
      <p:sp>
        <p:nvSpPr>
          <p:cNvPr id="10" name="textruta 9"/>
          <p:cNvSpPr txBox="1"/>
          <p:nvPr/>
        </p:nvSpPr>
        <p:spPr>
          <a:xfrm>
            <a:off x="1431960" y="3814355"/>
            <a:ext cx="5650906" cy="954107"/>
          </a:xfrm>
          <a:prstGeom prst="rect">
            <a:avLst/>
          </a:prstGeom>
          <a:noFill/>
        </p:spPr>
        <p:txBody>
          <a:bodyPr wrap="none" rtlCol="0">
            <a:spAutoFit/>
          </a:bodyPr>
          <a:lstStyle/>
          <a:p>
            <a:pPr marL="285750" indent="-285750" fontAlgn="base">
              <a:spcBef>
                <a:spcPct val="0"/>
              </a:spcBef>
              <a:spcAft>
                <a:spcPct val="0"/>
              </a:spcAft>
              <a:buFont typeface="Arial" panose="020B0604020202020204" pitchFamily="34" charset="0"/>
              <a:buChar char="•"/>
            </a:pPr>
            <a:r>
              <a:rPr lang="sv-SE" sz="2800" dirty="0" err="1" smtClean="0">
                <a:solidFill>
                  <a:srgbClr val="000000"/>
                </a:solidFill>
                <a:cs typeface="Arial" panose="020B0604020202020204" pitchFamily="34" charset="0"/>
              </a:rPr>
              <a:t>Doctors</a:t>
            </a:r>
            <a:r>
              <a:rPr lang="sv-SE" sz="2800" dirty="0" smtClean="0">
                <a:solidFill>
                  <a:srgbClr val="000000"/>
                </a:solidFill>
                <a:cs typeface="Arial" panose="020B0604020202020204" pitchFamily="34" charset="0"/>
              </a:rPr>
              <a:t> </a:t>
            </a:r>
            <a:r>
              <a:rPr lang="sv-SE" sz="2800" dirty="0" err="1" smtClean="0">
                <a:solidFill>
                  <a:srgbClr val="000000"/>
                </a:solidFill>
                <a:cs typeface="Arial" panose="020B0604020202020204" pitchFamily="34" charset="0"/>
              </a:rPr>
              <a:t>consider</a:t>
            </a:r>
            <a:r>
              <a:rPr lang="sv-SE" sz="2800" dirty="0" smtClean="0">
                <a:solidFill>
                  <a:srgbClr val="000000"/>
                </a:solidFill>
                <a:cs typeface="Arial" panose="020B0604020202020204" pitchFamily="34" charset="0"/>
              </a:rPr>
              <a:t> </a:t>
            </a:r>
            <a:r>
              <a:rPr lang="sv-SE" sz="2800" dirty="0" err="1" smtClean="0">
                <a:solidFill>
                  <a:srgbClr val="000000"/>
                </a:solidFill>
                <a:cs typeface="Arial" panose="020B0604020202020204" pitchFamily="34" charset="0"/>
              </a:rPr>
              <a:t>compatibility</a:t>
            </a:r>
            <a:r>
              <a:rPr lang="sv-SE" sz="2800" dirty="0" smtClean="0">
                <a:solidFill>
                  <a:srgbClr val="000000"/>
                </a:solidFill>
                <a:cs typeface="Arial" panose="020B0604020202020204" pitchFamily="34" charset="0"/>
              </a:rPr>
              <a:t> at</a:t>
            </a:r>
          </a:p>
          <a:p>
            <a:pPr fontAlgn="base">
              <a:spcBef>
                <a:spcPct val="0"/>
              </a:spcBef>
              <a:spcAft>
                <a:spcPct val="0"/>
              </a:spcAft>
            </a:pPr>
            <a:r>
              <a:rPr lang="sv-SE" sz="2800" b="1" dirty="0">
                <a:solidFill>
                  <a:srgbClr val="000000"/>
                </a:solidFill>
                <a:cs typeface="Arial" panose="020B0604020202020204" pitchFamily="34" charset="0"/>
              </a:rPr>
              <a:t> </a:t>
            </a:r>
            <a:r>
              <a:rPr lang="sv-SE" sz="2800" b="1" dirty="0" smtClean="0">
                <a:solidFill>
                  <a:srgbClr val="000000"/>
                </a:solidFill>
                <a:cs typeface="Arial" panose="020B0604020202020204" pitchFamily="34" charset="0"/>
              </a:rPr>
              <a:t>  </a:t>
            </a:r>
            <a:r>
              <a:rPr lang="sv-SE" sz="2800" b="1" dirty="0" err="1" smtClean="0">
                <a:solidFill>
                  <a:srgbClr val="000000"/>
                </a:solidFill>
                <a:cs typeface="Arial" panose="020B0604020202020204" pitchFamily="34" charset="0"/>
              </a:rPr>
              <a:t>prescribing</a:t>
            </a:r>
            <a:r>
              <a:rPr lang="sv-SE" sz="2800" b="1" dirty="0" smtClean="0">
                <a:solidFill>
                  <a:srgbClr val="000000"/>
                </a:solidFill>
                <a:cs typeface="Arial" panose="020B0604020202020204" pitchFamily="34" charset="0"/>
              </a:rPr>
              <a:t> </a:t>
            </a:r>
            <a:r>
              <a:rPr lang="sv-SE" sz="2800" b="1" dirty="0" err="1" smtClean="0">
                <a:solidFill>
                  <a:srgbClr val="000000"/>
                </a:solidFill>
                <a:cs typeface="Arial" panose="020B0604020202020204" pitchFamily="34" charset="0"/>
              </a:rPr>
              <a:t>stage</a:t>
            </a:r>
            <a:r>
              <a:rPr lang="sv-SE" sz="2800" dirty="0" smtClean="0">
                <a:solidFill>
                  <a:srgbClr val="000000"/>
                </a:solidFill>
                <a:cs typeface="Arial" panose="020B0604020202020204" pitchFamily="34" charset="0"/>
              </a:rPr>
              <a:t>…</a:t>
            </a:r>
            <a:endParaRPr lang="sv-SE" sz="2800" dirty="0">
              <a:solidFill>
                <a:srgbClr val="000000"/>
              </a:solidFill>
              <a:cs typeface="Arial" panose="020B0604020202020204" pitchFamily="34" charset="0"/>
            </a:endParaRPr>
          </a:p>
        </p:txBody>
      </p:sp>
    </p:spTree>
    <p:extLst>
      <p:ext uri="{BB962C8B-B14F-4D97-AF65-F5344CB8AC3E}">
        <p14:creationId xmlns:p14="http://schemas.microsoft.com/office/powerpoint/2010/main" val="2673619540"/>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innehåll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70172" y="2197788"/>
            <a:ext cx="10497198" cy="3800772"/>
          </a:xfrm>
        </p:spPr>
      </p:pic>
      <p:sp>
        <p:nvSpPr>
          <p:cNvPr id="11" name="textruta 10"/>
          <p:cNvSpPr txBox="1"/>
          <p:nvPr/>
        </p:nvSpPr>
        <p:spPr>
          <a:xfrm>
            <a:off x="790158" y="1098448"/>
            <a:ext cx="7725192" cy="646331"/>
          </a:xfrm>
          <a:prstGeom prst="rect">
            <a:avLst/>
          </a:prstGeom>
          <a:noFill/>
        </p:spPr>
        <p:txBody>
          <a:bodyPr wrap="none" rtlCol="0">
            <a:spAutoFit/>
          </a:bodyPr>
          <a:lstStyle/>
          <a:p>
            <a:pPr algn="ctr" fontAlgn="base">
              <a:spcBef>
                <a:spcPct val="0"/>
              </a:spcBef>
              <a:spcAft>
                <a:spcPct val="0"/>
              </a:spcAft>
            </a:pPr>
            <a:r>
              <a:rPr lang="sv-SE" sz="3600" b="1" dirty="0" smtClean="0">
                <a:solidFill>
                  <a:srgbClr val="000000"/>
                </a:solidFill>
                <a:cs typeface="Arial" panose="020B0604020202020204" pitchFamily="34" charset="0"/>
              </a:rPr>
              <a:t>…</a:t>
            </a:r>
            <a:r>
              <a:rPr lang="sv-SE" sz="3600" b="1" dirty="0" err="1" smtClean="0">
                <a:solidFill>
                  <a:srgbClr val="000000"/>
                </a:solidFill>
                <a:cs typeface="Arial" panose="020B0604020202020204" pitchFamily="34" charset="0"/>
              </a:rPr>
              <a:t>further</a:t>
            </a:r>
            <a:r>
              <a:rPr lang="sv-SE" sz="3600" b="1" dirty="0" smtClean="0">
                <a:solidFill>
                  <a:srgbClr val="000000"/>
                </a:solidFill>
                <a:cs typeface="Arial" panose="020B0604020202020204" pitchFamily="34" charset="0"/>
              </a:rPr>
              <a:t> </a:t>
            </a:r>
            <a:r>
              <a:rPr lang="sv-SE" sz="3600" b="1" dirty="0" err="1" smtClean="0">
                <a:solidFill>
                  <a:srgbClr val="000000"/>
                </a:solidFill>
                <a:cs typeface="Arial" panose="020B0604020202020204" pitchFamily="34" charset="0"/>
              </a:rPr>
              <a:t>improving</a:t>
            </a:r>
            <a:r>
              <a:rPr lang="sv-SE" sz="3600" b="1" dirty="0" smtClean="0">
                <a:solidFill>
                  <a:srgbClr val="000000"/>
                </a:solidFill>
                <a:cs typeface="Arial" panose="020B0604020202020204" pitchFamily="34" charset="0"/>
              </a:rPr>
              <a:t> patient </a:t>
            </a:r>
            <a:r>
              <a:rPr lang="sv-SE" sz="3600" b="1" dirty="0" err="1" smtClean="0">
                <a:solidFill>
                  <a:srgbClr val="000000"/>
                </a:solidFill>
                <a:cs typeface="Arial" panose="020B0604020202020204" pitchFamily="34" charset="0"/>
              </a:rPr>
              <a:t>safety</a:t>
            </a:r>
            <a:r>
              <a:rPr lang="sv-SE" sz="3600" b="1" dirty="0" smtClean="0">
                <a:solidFill>
                  <a:srgbClr val="000000"/>
                </a:solidFill>
                <a:cs typeface="Arial" panose="020B0604020202020204" pitchFamily="34" charset="0"/>
              </a:rPr>
              <a:t>!</a:t>
            </a:r>
            <a:endParaRPr lang="sv-SE" sz="3600" b="1" dirty="0">
              <a:solidFill>
                <a:srgbClr val="000000"/>
              </a:solidFill>
              <a:cs typeface="Arial" panose="020B0604020202020204" pitchFamily="34" charset="0"/>
            </a:endParaRPr>
          </a:p>
        </p:txBody>
      </p:sp>
    </p:spTree>
    <p:extLst>
      <p:ext uri="{BB962C8B-B14F-4D97-AF65-F5344CB8AC3E}">
        <p14:creationId xmlns:p14="http://schemas.microsoft.com/office/powerpoint/2010/main" val="1640827516"/>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51640" y="2638009"/>
            <a:ext cx="1440711" cy="2775810"/>
          </a:xfrm>
        </p:spPr>
      </p:pic>
      <p:sp>
        <p:nvSpPr>
          <p:cNvPr id="6" name="textruta 5"/>
          <p:cNvSpPr txBox="1"/>
          <p:nvPr/>
        </p:nvSpPr>
        <p:spPr>
          <a:xfrm>
            <a:off x="1823742" y="1582705"/>
            <a:ext cx="5496505" cy="523220"/>
          </a:xfrm>
          <a:prstGeom prst="rect">
            <a:avLst/>
          </a:prstGeom>
          <a:noFill/>
        </p:spPr>
        <p:txBody>
          <a:bodyPr wrap="none" rtlCol="0">
            <a:spAutoFit/>
          </a:bodyPr>
          <a:lstStyle/>
          <a:p>
            <a:pPr algn="ctr" fontAlgn="base">
              <a:spcBef>
                <a:spcPct val="0"/>
              </a:spcBef>
              <a:spcAft>
                <a:spcPct val="0"/>
              </a:spcAft>
            </a:pPr>
            <a:r>
              <a:rPr lang="sv-SE" sz="2800" b="1" dirty="0" smtClean="0">
                <a:solidFill>
                  <a:srgbClr val="000000"/>
                </a:solidFill>
                <a:cs typeface="Arial" panose="020B0604020202020204" pitchFamily="34" charset="0"/>
              </a:rPr>
              <a:t>THOUGHTS AND QUESTIONS?</a:t>
            </a:r>
            <a:endParaRPr lang="sv-SE" sz="2800" b="1" dirty="0">
              <a:solidFill>
                <a:srgbClr val="000000"/>
              </a:solidFill>
              <a:cs typeface="Arial" panose="020B0604020202020204" pitchFamily="34" charset="0"/>
            </a:endParaRPr>
          </a:p>
        </p:txBody>
      </p:sp>
      <p:sp>
        <p:nvSpPr>
          <p:cNvPr id="5" name="textruta 4"/>
          <p:cNvSpPr txBox="1"/>
          <p:nvPr/>
        </p:nvSpPr>
        <p:spPr>
          <a:xfrm>
            <a:off x="3355189" y="789011"/>
            <a:ext cx="2433615" cy="523220"/>
          </a:xfrm>
          <a:prstGeom prst="rect">
            <a:avLst/>
          </a:prstGeom>
          <a:noFill/>
        </p:spPr>
        <p:txBody>
          <a:bodyPr wrap="none" rtlCol="0">
            <a:spAutoFit/>
          </a:bodyPr>
          <a:lstStyle/>
          <a:p>
            <a:pPr algn="ctr" fontAlgn="base">
              <a:spcBef>
                <a:spcPct val="0"/>
              </a:spcBef>
              <a:spcAft>
                <a:spcPct val="0"/>
              </a:spcAft>
            </a:pPr>
            <a:r>
              <a:rPr lang="sv-SE" sz="2800" b="1" dirty="0" smtClean="0">
                <a:solidFill>
                  <a:srgbClr val="000000"/>
                </a:solidFill>
                <a:cs typeface="Arial" panose="020B0604020202020204" pitchFamily="34" charset="0"/>
              </a:rPr>
              <a:t>THANK YOU!</a:t>
            </a:r>
            <a:endParaRPr lang="sv-SE" sz="2800" b="1" dirty="0">
              <a:solidFill>
                <a:srgbClr val="000000"/>
              </a:solidFill>
              <a:cs typeface="Arial" panose="020B0604020202020204" pitchFamily="34" charset="0"/>
            </a:endParaRPr>
          </a:p>
        </p:txBody>
      </p:sp>
    </p:spTree>
    <p:extLst>
      <p:ext uri="{BB962C8B-B14F-4D97-AF65-F5344CB8AC3E}">
        <p14:creationId xmlns:p14="http://schemas.microsoft.com/office/powerpoint/2010/main" val="231609303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tertitel 3"/>
          <p:cNvSpPr>
            <a:spLocks noGrp="1"/>
          </p:cNvSpPr>
          <p:nvPr>
            <p:ph type="subTitle" idx="1"/>
          </p:nvPr>
        </p:nvSpPr>
        <p:spPr>
          <a:xfrm>
            <a:off x="685800" y="3505200"/>
            <a:ext cx="8001000" cy="2660104"/>
          </a:xfrm>
        </p:spPr>
        <p:txBody>
          <a:bodyPr>
            <a:normAutofit/>
          </a:bodyPr>
          <a:lstStyle/>
          <a:p>
            <a:r>
              <a:rPr lang="en-US" dirty="0" smtClean="0"/>
              <a:t>Eva Past, Christina Hofer-</a:t>
            </a:r>
            <a:r>
              <a:rPr lang="en-US" dirty="0" err="1" smtClean="0"/>
              <a:t>Dückelmann</a:t>
            </a:r>
            <a:r>
              <a:rPr lang="en-US" dirty="0" smtClean="0"/>
              <a:t>, Ulla Porsche, Günter </a:t>
            </a:r>
            <a:r>
              <a:rPr lang="en-US" dirty="0" err="1" smtClean="0"/>
              <a:t>Fellhofer</a:t>
            </a:r>
            <a:endParaRPr lang="en-US" dirty="0"/>
          </a:p>
          <a:p>
            <a:r>
              <a:rPr lang="en-US" dirty="0" err="1" smtClean="0"/>
              <a:t>Landesapotheke</a:t>
            </a:r>
            <a:r>
              <a:rPr lang="en-US" dirty="0" smtClean="0"/>
              <a:t> Salzburg, Austria </a:t>
            </a:r>
          </a:p>
          <a:p>
            <a:endParaRPr lang="en-US" b="1" dirty="0" smtClean="0"/>
          </a:p>
          <a:p>
            <a:pPr algn="ctr"/>
            <a:endParaRPr lang="en-US" b="1" dirty="0" smtClean="0"/>
          </a:p>
          <a:p>
            <a:pPr algn="ctr"/>
            <a:r>
              <a:rPr lang="en-US" b="1" dirty="0" smtClean="0"/>
              <a:t>Poster: VIE15-0204</a:t>
            </a:r>
          </a:p>
        </p:txBody>
      </p:sp>
      <p:sp>
        <p:nvSpPr>
          <p:cNvPr id="22" name="Espace réservé de la date 3"/>
          <p:cNvSpPr>
            <a:spLocks noGrp="1"/>
          </p:cNvSpPr>
          <p:nvPr>
            <p:ph type="dt" sz="half" idx="10"/>
          </p:nvPr>
        </p:nvSpPr>
        <p:spPr/>
        <p:txBody>
          <a:bodyPr/>
          <a:lstStyle/>
          <a:p>
            <a:fld id="{2F45F4F2-66C2-470E-8E7F-97E08D3987E4}" type="datetime1">
              <a:rPr lang="de-DE" smtClean="0">
                <a:solidFill>
                  <a:srgbClr val="FFFFFF"/>
                </a:solidFill>
              </a:rPr>
              <a:pPr/>
              <a:t>14.03.2016</a:t>
            </a:fld>
            <a:endParaRPr lang="de-DE" dirty="0">
              <a:solidFill>
                <a:srgbClr val="FFFFFF"/>
              </a:solidFill>
            </a:endParaRPr>
          </a:p>
        </p:txBody>
      </p:sp>
      <p:sp>
        <p:nvSpPr>
          <p:cNvPr id="5" name="Foliennummernplatzhalter 4"/>
          <p:cNvSpPr>
            <a:spLocks noGrp="1"/>
          </p:cNvSpPr>
          <p:nvPr>
            <p:ph type="sldNum" sz="quarter" idx="12"/>
          </p:nvPr>
        </p:nvSpPr>
        <p:spPr/>
        <p:txBody>
          <a:bodyPr/>
          <a:lstStyle/>
          <a:p>
            <a:fld id="{3B96C716-EF74-4812-B466-220955530619}" type="slidenum">
              <a:rPr lang="de-DE" smtClean="0"/>
              <a:pPr/>
              <a:t>83</a:t>
            </a:fld>
            <a:endParaRPr lang="de-DE" dirty="0"/>
          </a:p>
        </p:txBody>
      </p:sp>
      <p:sp>
        <p:nvSpPr>
          <p:cNvPr id="14" name="Titre 1"/>
          <p:cNvSpPr txBox="1">
            <a:spLocks/>
          </p:cNvSpPr>
          <p:nvPr/>
        </p:nvSpPr>
        <p:spPr>
          <a:xfrm>
            <a:off x="685800" y="1371600"/>
            <a:ext cx="7848600" cy="1927225"/>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cap="small" spc="-100" baseline="0">
                <a:solidFill>
                  <a:schemeClr val="tx2"/>
                </a:solidFill>
                <a:latin typeface="+mj-lt"/>
                <a:ea typeface="+mj-ea"/>
                <a:cs typeface="+mj-cs"/>
              </a:defRPr>
            </a:lvl1pPr>
          </a:lstStyle>
          <a:p>
            <a:pPr algn="ctr"/>
            <a:endParaRPr lang="de-AT" sz="3200" b="1" dirty="0">
              <a:solidFill>
                <a:srgbClr val="161616"/>
              </a:solidFill>
            </a:endParaRPr>
          </a:p>
        </p:txBody>
      </p:sp>
      <p:sp>
        <p:nvSpPr>
          <p:cNvPr id="17" name="Espace réservé du numéro de diapositive 7"/>
          <p:cNvSpPr txBox="1">
            <a:spLocks/>
          </p:cNvSpPr>
          <p:nvPr/>
        </p:nvSpPr>
        <p:spPr>
          <a:xfrm>
            <a:off x="7620000" y="18288"/>
            <a:ext cx="1066800" cy="329184"/>
          </a:xfrm>
          <a:prstGeom prst="rect">
            <a:avLst/>
          </a:prstGeom>
        </p:spPr>
        <p:txBody>
          <a:bodyPr vert="horz" lIns="91440" tIns="45720" rIns="91440" bIns="45720" rtlCol="0" anchor="ctr"/>
          <a:lstStyle>
            <a:defPPr>
              <a:defRPr lang="de-DE"/>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CF7600-64C1-4B1D-AB00-A99329E5984B}" type="slidenum">
              <a:rPr lang="de-AT" smtClean="0">
                <a:latin typeface="Gill Sans Nova" panose="020B0602020104020203" pitchFamily="34" charset="0"/>
              </a:rPr>
              <a:pPr/>
              <a:t>83</a:t>
            </a:fld>
            <a:endParaRPr lang="de-AT" dirty="0">
              <a:latin typeface="Gill Sans Nova" panose="020B0602020104020203" pitchFamily="34" charset="0"/>
            </a:endParaRPr>
          </a:p>
        </p:txBody>
      </p:sp>
      <p:pic>
        <p:nvPicPr>
          <p:cNvPr id="20" name="Picture 2" descr="C:\Users\Eva Past\Dropbox\schups\LogoLAPO 2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1375" y="536019"/>
            <a:ext cx="2381250" cy="1628775"/>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p:txBody>
          <a:bodyPr anchor="ctr"/>
          <a:lstStyle/>
          <a:p>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b="1" dirty="0" smtClean="0"/>
              <a:t>Introduction </a:t>
            </a:r>
            <a:r>
              <a:rPr lang="en-US" sz="2800" b="1" dirty="0"/>
              <a:t>of a clinical pharmacy </a:t>
            </a:r>
            <a:r>
              <a:rPr lang="en-US" sz="2800" b="1" dirty="0" smtClean="0"/>
              <a:t>training </a:t>
            </a:r>
            <a:r>
              <a:rPr lang="en-US" sz="2800" b="1" dirty="0"/>
              <a:t>scheme </a:t>
            </a:r>
            <a:r>
              <a:rPr lang="en-US" sz="2800" b="1" dirty="0" smtClean="0"/>
              <a:t>In a Large University Hospital Pharmacy</a:t>
            </a:r>
            <a:r>
              <a:rPr lang="en-US" sz="2800" b="1" dirty="0"/>
              <a:t/>
            </a:r>
            <a:br>
              <a:rPr lang="en-US" sz="2800" b="1" dirty="0"/>
            </a:br>
            <a:endParaRPr lang="de-AT" sz="2800" b="1" dirty="0"/>
          </a:p>
        </p:txBody>
      </p:sp>
    </p:spTree>
    <p:extLst>
      <p:ext uri="{BB962C8B-B14F-4D97-AF65-F5344CB8AC3E}">
        <p14:creationId xmlns:p14="http://schemas.microsoft.com/office/powerpoint/2010/main" val="56329446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de-AT" noProof="0" dirty="0" smtClean="0"/>
              <a:t>Situation in 2014</a:t>
            </a:r>
            <a:endParaRPr lang="de-AT" sz="3600" noProof="0" dirty="0"/>
          </a:p>
        </p:txBody>
      </p:sp>
      <p:sp>
        <p:nvSpPr>
          <p:cNvPr id="6" name="Espace réservé du numéro de diapositive 5"/>
          <p:cNvSpPr>
            <a:spLocks noGrp="1"/>
          </p:cNvSpPr>
          <p:nvPr>
            <p:ph type="sldNum" sz="quarter" idx="12"/>
          </p:nvPr>
        </p:nvSpPr>
        <p:spPr/>
        <p:txBody>
          <a:bodyPr/>
          <a:lstStyle/>
          <a:p>
            <a:fld id="{3B96C716-EF74-4812-B466-220955530619}" type="slidenum">
              <a:rPr lang="de-DE" smtClean="0"/>
              <a:pPr/>
              <a:t>84</a:t>
            </a:fld>
            <a:endParaRPr lang="de-DE"/>
          </a:p>
        </p:txBody>
      </p:sp>
      <p:sp>
        <p:nvSpPr>
          <p:cNvPr id="13" name="Espace réservé de la date 3"/>
          <p:cNvSpPr>
            <a:spLocks noGrp="1"/>
          </p:cNvSpPr>
          <p:nvPr>
            <p:ph type="dt" sz="half" idx="10"/>
          </p:nvPr>
        </p:nvSpPr>
        <p:spPr>
          <a:xfrm>
            <a:off x="1403648" y="18288"/>
            <a:ext cx="1949151" cy="329184"/>
          </a:xfrm>
        </p:spPr>
        <p:txBody>
          <a:bodyPr/>
          <a:lstStyle/>
          <a:p>
            <a:fld id="{BE3C9D0E-03F2-48F7-B3DC-C675F799182E}" type="datetime1">
              <a:rPr lang="de-DE" smtClean="0">
                <a:solidFill>
                  <a:srgbClr val="FFFFFF"/>
                </a:solidFill>
              </a:rPr>
              <a:pPr/>
              <a:t>14.03.2016</a:t>
            </a:fld>
            <a:endParaRPr lang="de-DE">
              <a:solidFill>
                <a:srgbClr val="FFFFFF"/>
              </a:solidFill>
            </a:endParaRPr>
          </a:p>
        </p:txBody>
      </p:sp>
      <p:sp>
        <p:nvSpPr>
          <p:cNvPr id="4" name="Inhaltsplatzhalter 3"/>
          <p:cNvSpPr>
            <a:spLocks noGrp="1"/>
          </p:cNvSpPr>
          <p:nvPr>
            <p:ph idx="1"/>
          </p:nvPr>
        </p:nvSpPr>
        <p:spPr/>
        <p:txBody>
          <a:bodyPr>
            <a:normAutofit/>
          </a:bodyPr>
          <a:lstStyle/>
          <a:p>
            <a:pPr marL="571500" indent="-571500" algn="just">
              <a:lnSpc>
                <a:spcPct val="150000"/>
              </a:lnSpc>
              <a:buFont typeface="Wingdings"/>
              <a:buChar char="à"/>
            </a:pPr>
            <a:r>
              <a:rPr lang="en-GB" dirty="0" smtClean="0">
                <a:latin typeface="Gill Sans Nova" panose="020B0602020104020203" pitchFamily="34" charset="0"/>
                <a:sym typeface="Wingdings" panose="05000000000000000000" pitchFamily="2" charset="2"/>
              </a:rPr>
              <a:t>Hospital: </a:t>
            </a:r>
          </a:p>
          <a:p>
            <a:pPr marL="274320" lvl="1" indent="0" algn="just">
              <a:lnSpc>
                <a:spcPct val="150000"/>
              </a:lnSpc>
              <a:buNone/>
            </a:pPr>
            <a:r>
              <a:rPr lang="en-GB" dirty="0" smtClean="0">
                <a:latin typeface="Gill Sans Nova" panose="020B0602020104020203" pitchFamily="34" charset="0"/>
                <a:sym typeface="Wingdings" panose="05000000000000000000" pitchFamily="2" charset="2"/>
              </a:rPr>
              <a:t>“We want more pharmacists on the wards.”</a:t>
            </a:r>
          </a:p>
          <a:p>
            <a:pPr marL="571500" indent="-571500" algn="just">
              <a:lnSpc>
                <a:spcPct val="150000"/>
              </a:lnSpc>
              <a:buFont typeface="Wingdings"/>
              <a:buChar char="à"/>
            </a:pPr>
            <a:r>
              <a:rPr lang="en-GB" dirty="0" smtClean="0">
                <a:latin typeface="Gill Sans Nova" panose="020B0602020104020203" pitchFamily="34" charset="0"/>
                <a:sym typeface="Wingdings" panose="05000000000000000000" pitchFamily="2" charset="2"/>
              </a:rPr>
              <a:t>Pharmacists: </a:t>
            </a:r>
            <a:endParaRPr lang="en-GB" dirty="0">
              <a:latin typeface="Gill Sans Nova" panose="020B0602020104020203" pitchFamily="34" charset="0"/>
              <a:sym typeface="Wingdings" panose="05000000000000000000" pitchFamily="2" charset="2"/>
            </a:endParaRPr>
          </a:p>
          <a:p>
            <a:pPr marL="274320" lvl="1" indent="0" algn="just">
              <a:lnSpc>
                <a:spcPct val="150000"/>
              </a:lnSpc>
              <a:buNone/>
            </a:pPr>
            <a:r>
              <a:rPr lang="en-GB" dirty="0" smtClean="0">
                <a:latin typeface="Gill Sans Nova" panose="020B0602020104020203" pitchFamily="34" charset="0"/>
                <a:sym typeface="Wingdings" panose="05000000000000000000" pitchFamily="2" charset="2"/>
              </a:rPr>
              <a:t>“We want to work more clinically orientated.”</a:t>
            </a:r>
          </a:p>
          <a:p>
            <a:pPr marL="571500" indent="-571500" algn="just">
              <a:lnSpc>
                <a:spcPct val="150000"/>
              </a:lnSpc>
              <a:buFont typeface="Wingdings"/>
              <a:buChar char="à"/>
            </a:pPr>
            <a:r>
              <a:rPr lang="en-GB" dirty="0" smtClean="0">
                <a:latin typeface="Gill Sans Nova" panose="020B0602020104020203" pitchFamily="34" charset="0"/>
                <a:sym typeface="Wingdings" panose="05000000000000000000" pitchFamily="2" charset="2"/>
              </a:rPr>
              <a:t>Head of pharmacy: </a:t>
            </a:r>
          </a:p>
          <a:p>
            <a:pPr marL="274320" lvl="1" indent="0" algn="just">
              <a:lnSpc>
                <a:spcPct val="150000"/>
              </a:lnSpc>
              <a:buNone/>
            </a:pPr>
            <a:r>
              <a:rPr lang="en-GB" dirty="0" smtClean="0">
                <a:latin typeface="Gill Sans Nova" panose="020B0602020104020203" pitchFamily="34" charset="0"/>
                <a:sym typeface="Wingdings" panose="05000000000000000000" pitchFamily="2" charset="2"/>
              </a:rPr>
              <a:t>“OK, go for it. We </a:t>
            </a:r>
            <a:r>
              <a:rPr lang="en-GB" dirty="0" smtClean="0">
                <a:sym typeface="Wingdings" panose="05000000000000000000" pitchFamily="2" charset="2"/>
              </a:rPr>
              <a:t>do have</a:t>
            </a:r>
            <a:r>
              <a:rPr lang="en-GB" dirty="0" smtClean="0">
                <a:latin typeface="Gill Sans Nova" panose="020B0602020104020203" pitchFamily="34" charset="0"/>
                <a:sym typeface="Wingdings" panose="05000000000000000000" pitchFamily="2" charset="2"/>
              </a:rPr>
              <a:t> some resources. There needs to be a quality assurance for new services.”</a:t>
            </a:r>
          </a:p>
          <a:p>
            <a:pPr marL="0" indent="0" algn="just">
              <a:lnSpc>
                <a:spcPct val="150000"/>
              </a:lnSpc>
              <a:buNone/>
            </a:pPr>
            <a:endParaRPr lang="en-GB" dirty="0" smtClean="0">
              <a:latin typeface="Gill Sans Nova" panose="020B0602020104020203" pitchFamily="34" charset="0"/>
              <a:sym typeface="Wingdings" panose="05000000000000000000" pitchFamily="2" charset="2"/>
            </a:endParaRPr>
          </a:p>
          <a:p>
            <a:pPr marL="0" indent="0" algn="just">
              <a:lnSpc>
                <a:spcPct val="150000"/>
              </a:lnSpc>
              <a:buNone/>
            </a:pPr>
            <a:endParaRPr lang="en-GB" dirty="0" smtClean="0">
              <a:latin typeface="Gill Sans Nova" panose="020B0602020104020203" pitchFamily="34" charset="0"/>
              <a:sym typeface="Wingdings" panose="05000000000000000000" pitchFamily="2" charset="2"/>
            </a:endParaRPr>
          </a:p>
          <a:p>
            <a:pPr marL="571500" indent="-571500" algn="just">
              <a:lnSpc>
                <a:spcPct val="150000"/>
              </a:lnSpc>
              <a:buFont typeface="Wingdings"/>
              <a:buChar char="à"/>
            </a:pPr>
            <a:endParaRPr lang="en-GB" dirty="0">
              <a:latin typeface="Gill Sans Nova" panose="020B0602020104020203" pitchFamily="34" charset="0"/>
              <a:sym typeface="Wingdings" panose="05000000000000000000" pitchFamily="2" charset="2"/>
            </a:endParaRPr>
          </a:p>
          <a:p>
            <a:pPr marL="0" indent="0" algn="just">
              <a:lnSpc>
                <a:spcPct val="150000"/>
              </a:lnSpc>
              <a:buNone/>
            </a:pPr>
            <a:endParaRPr lang="en-GB" dirty="0">
              <a:latin typeface="Gill Sans Nova" panose="020B0602020104020203" pitchFamily="34" charset="0"/>
            </a:endParaRPr>
          </a:p>
        </p:txBody>
      </p:sp>
    </p:spTree>
    <p:extLst>
      <p:ext uri="{BB962C8B-B14F-4D97-AF65-F5344CB8AC3E}">
        <p14:creationId xmlns:p14="http://schemas.microsoft.com/office/powerpoint/2010/main" val="238554574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This </a:t>
            </a:r>
            <a:r>
              <a:rPr lang="de-AT" dirty="0" err="1" smtClean="0"/>
              <a:t>is</a:t>
            </a:r>
            <a:r>
              <a:rPr lang="de-AT" dirty="0" smtClean="0"/>
              <a:t> Austria</a:t>
            </a:r>
            <a:endParaRPr lang="de-AT" dirty="0"/>
          </a:p>
        </p:txBody>
      </p:sp>
      <p:pic>
        <p:nvPicPr>
          <p:cNvPr id="6" name="Inhaltsplatzhalt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11560" y="1772816"/>
            <a:ext cx="4087680" cy="2299320"/>
          </a:xfrm>
        </p:spPr>
      </p:pic>
      <p:sp>
        <p:nvSpPr>
          <p:cNvPr id="4" name="Foliennummernplatzhalter 3"/>
          <p:cNvSpPr>
            <a:spLocks noGrp="1"/>
          </p:cNvSpPr>
          <p:nvPr>
            <p:ph type="sldNum" sz="quarter" idx="12"/>
          </p:nvPr>
        </p:nvSpPr>
        <p:spPr/>
        <p:txBody>
          <a:bodyPr/>
          <a:lstStyle/>
          <a:p>
            <a:fld id="{3B96C716-EF74-4812-B466-220955530619}" type="slidenum">
              <a:rPr lang="de-DE" smtClean="0"/>
              <a:pPr/>
              <a:t>85</a:t>
            </a:fld>
            <a:endParaRPr lang="de-DE"/>
          </a:p>
        </p:txBody>
      </p:sp>
      <p:sp>
        <p:nvSpPr>
          <p:cNvPr id="5" name="Datumsplatzhalter 4"/>
          <p:cNvSpPr>
            <a:spLocks noGrp="1"/>
          </p:cNvSpPr>
          <p:nvPr>
            <p:ph type="dt" sz="half" idx="10"/>
          </p:nvPr>
        </p:nvSpPr>
        <p:spPr/>
        <p:txBody>
          <a:bodyPr/>
          <a:lstStyle/>
          <a:p>
            <a:fld id="{8268A15C-6B2B-4EF8-9DEF-C2F189DB7B66}" type="datetime1">
              <a:rPr lang="de-DE" smtClean="0">
                <a:solidFill>
                  <a:srgbClr val="FFFFFF"/>
                </a:solidFill>
              </a:rPr>
              <a:pPr/>
              <a:t>14.03.2016</a:t>
            </a:fld>
            <a:endParaRPr lang="de-AT">
              <a:solidFill>
                <a:srgbClr val="FFFFFF"/>
              </a:solidFill>
            </a:endParaRPr>
          </a:p>
        </p:txBody>
      </p:sp>
      <p:sp>
        <p:nvSpPr>
          <p:cNvPr id="7" name="Textfeld 6"/>
          <p:cNvSpPr txBox="1"/>
          <p:nvPr/>
        </p:nvSpPr>
        <p:spPr>
          <a:xfrm>
            <a:off x="3059832" y="4059465"/>
            <a:ext cx="1800200" cy="261610"/>
          </a:xfrm>
          <a:prstGeom prst="rect">
            <a:avLst/>
          </a:prstGeom>
          <a:noFill/>
        </p:spPr>
        <p:txBody>
          <a:bodyPr wrap="square" rtlCol="0">
            <a:spAutoFit/>
          </a:bodyPr>
          <a:lstStyle/>
          <a:p>
            <a:r>
              <a:rPr lang="de-AT" sz="1100" dirty="0" smtClean="0">
                <a:solidFill>
                  <a:srgbClr val="292934"/>
                </a:solidFill>
              </a:rPr>
              <a:t>Image: www.tiscover.com</a:t>
            </a:r>
            <a:endParaRPr lang="de-AT" sz="1100" dirty="0">
              <a:solidFill>
                <a:srgbClr val="292934"/>
              </a:solidFill>
            </a:endParaRPr>
          </a:p>
        </p:txBody>
      </p:sp>
      <p:pic>
        <p:nvPicPr>
          <p:cNvPr id="8"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4346913"/>
            <a:ext cx="4091430" cy="2214734"/>
          </a:xfrm>
          <a:prstGeom prst="rect">
            <a:avLst/>
          </a:prstGeom>
        </p:spPr>
      </p:pic>
      <p:sp>
        <p:nvSpPr>
          <p:cNvPr id="9" name="Textfeld 8"/>
          <p:cNvSpPr txBox="1"/>
          <p:nvPr/>
        </p:nvSpPr>
        <p:spPr>
          <a:xfrm>
            <a:off x="3221371" y="6513772"/>
            <a:ext cx="1800200" cy="261610"/>
          </a:xfrm>
          <a:prstGeom prst="rect">
            <a:avLst/>
          </a:prstGeom>
          <a:noFill/>
        </p:spPr>
        <p:txBody>
          <a:bodyPr wrap="square" rtlCol="0">
            <a:spAutoFit/>
          </a:bodyPr>
          <a:lstStyle/>
          <a:p>
            <a:r>
              <a:rPr lang="de-AT" sz="1100" dirty="0" smtClean="0">
                <a:solidFill>
                  <a:srgbClr val="292934"/>
                </a:solidFill>
              </a:rPr>
              <a:t>Image: www.cusoon.at</a:t>
            </a:r>
            <a:endParaRPr lang="de-AT" sz="1100" dirty="0">
              <a:solidFill>
                <a:srgbClr val="292934"/>
              </a:solidFill>
            </a:endParaRPr>
          </a:p>
        </p:txBody>
      </p:sp>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6040" y="2910336"/>
            <a:ext cx="3815916" cy="2543944"/>
          </a:xfrm>
          <a:prstGeom prst="rect">
            <a:avLst/>
          </a:prstGeom>
        </p:spPr>
      </p:pic>
      <p:sp>
        <p:nvSpPr>
          <p:cNvPr id="12" name="Textfeld 11"/>
          <p:cNvSpPr txBox="1"/>
          <p:nvPr/>
        </p:nvSpPr>
        <p:spPr>
          <a:xfrm>
            <a:off x="7029490" y="5454280"/>
            <a:ext cx="2093996" cy="261610"/>
          </a:xfrm>
          <a:prstGeom prst="rect">
            <a:avLst/>
          </a:prstGeom>
          <a:noFill/>
        </p:spPr>
        <p:txBody>
          <a:bodyPr wrap="square" rtlCol="0">
            <a:spAutoFit/>
          </a:bodyPr>
          <a:lstStyle/>
          <a:p>
            <a:r>
              <a:rPr lang="de-AT" sz="1100" dirty="0" smtClean="0">
                <a:solidFill>
                  <a:srgbClr val="292934"/>
                </a:solidFill>
              </a:rPr>
              <a:t>Image: www.heigenhauser.at</a:t>
            </a:r>
            <a:endParaRPr lang="de-AT" sz="1100" dirty="0">
              <a:solidFill>
                <a:srgbClr val="292934"/>
              </a:solidFill>
            </a:endParaRPr>
          </a:p>
        </p:txBody>
      </p:sp>
    </p:spTree>
    <p:extLst>
      <p:ext uri="{BB962C8B-B14F-4D97-AF65-F5344CB8AC3E}">
        <p14:creationId xmlns:p14="http://schemas.microsoft.com/office/powerpoint/2010/main" val="24087667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This </a:t>
            </a:r>
            <a:r>
              <a:rPr lang="de-AT" dirty="0" err="1" smtClean="0"/>
              <a:t>is</a:t>
            </a:r>
            <a:r>
              <a:rPr lang="de-AT" dirty="0" smtClean="0"/>
              <a:t> Austria</a:t>
            </a:r>
            <a:endParaRPr lang="de-AT" dirty="0"/>
          </a:p>
        </p:txBody>
      </p:sp>
      <p:sp>
        <p:nvSpPr>
          <p:cNvPr id="3" name="Inhaltsplatzhalter 2"/>
          <p:cNvSpPr>
            <a:spLocks noGrp="1"/>
          </p:cNvSpPr>
          <p:nvPr>
            <p:ph idx="1"/>
          </p:nvPr>
        </p:nvSpPr>
        <p:spPr/>
        <p:txBody>
          <a:bodyPr>
            <a:normAutofit fontScale="92500" lnSpcReduction="10000"/>
          </a:bodyPr>
          <a:lstStyle/>
          <a:p>
            <a:pPr marL="0" indent="0" algn="just">
              <a:lnSpc>
                <a:spcPct val="150000"/>
              </a:lnSpc>
              <a:buNone/>
            </a:pPr>
            <a:r>
              <a:rPr lang="en-GB" b="1" dirty="0" smtClean="0">
                <a:latin typeface="Gill Sans Nova" panose="020B0602020104020203" pitchFamily="34" charset="0"/>
                <a:sym typeface="Wingdings" panose="05000000000000000000" pitchFamily="2" charset="2"/>
              </a:rPr>
              <a:t>Obstacles:</a:t>
            </a:r>
          </a:p>
          <a:p>
            <a:pPr marL="274320" lvl="1" indent="0" algn="just">
              <a:lnSpc>
                <a:spcPct val="150000"/>
              </a:lnSpc>
              <a:buNone/>
            </a:pPr>
            <a:r>
              <a:rPr lang="en-GB" b="1" dirty="0" smtClean="0">
                <a:latin typeface="Gill Sans Nova" panose="020B0602020104020203" pitchFamily="34" charset="0"/>
                <a:sym typeface="Wingdings" panose="05000000000000000000" pitchFamily="2" charset="2"/>
              </a:rPr>
              <a:t>Official</a:t>
            </a:r>
            <a:endParaRPr lang="en-GB" b="1" dirty="0">
              <a:latin typeface="Gill Sans Nova" panose="020B0602020104020203" pitchFamily="34" charset="0"/>
              <a:sym typeface="Wingdings" panose="05000000000000000000" pitchFamily="2" charset="2"/>
            </a:endParaRPr>
          </a:p>
          <a:p>
            <a:pPr lvl="1" algn="just">
              <a:lnSpc>
                <a:spcPct val="150000"/>
              </a:lnSpc>
              <a:buFontTx/>
              <a:buChar char="-"/>
            </a:pPr>
            <a:r>
              <a:rPr lang="en-GB" dirty="0">
                <a:latin typeface="Gill Sans Nova" panose="020B0602020104020203" pitchFamily="34" charset="0"/>
                <a:sym typeface="Wingdings" panose="05000000000000000000" pitchFamily="2" charset="2"/>
              </a:rPr>
              <a:t>Clinical pharmacy still </a:t>
            </a:r>
            <a:r>
              <a:rPr lang="en-GB" dirty="0" smtClean="0">
                <a:latin typeface="Gill Sans Nova" panose="020B0602020104020203" pitchFamily="34" charset="0"/>
                <a:sym typeface="Wingdings" panose="05000000000000000000" pitchFamily="2" charset="2"/>
              </a:rPr>
              <a:t>at </a:t>
            </a:r>
            <a:r>
              <a:rPr lang="en-GB" dirty="0">
                <a:latin typeface="Gill Sans Nova" panose="020B0602020104020203" pitchFamily="34" charset="0"/>
                <a:sym typeface="Wingdings" panose="05000000000000000000" pitchFamily="2" charset="2"/>
              </a:rPr>
              <a:t>an experimental </a:t>
            </a:r>
            <a:r>
              <a:rPr lang="en-GB" dirty="0" smtClean="0">
                <a:latin typeface="Gill Sans Nova" panose="020B0602020104020203" pitchFamily="34" charset="0"/>
                <a:sym typeface="Wingdings" panose="05000000000000000000" pitchFamily="2" charset="2"/>
              </a:rPr>
              <a:t>stage; no full, </a:t>
            </a:r>
            <a:r>
              <a:rPr lang="en-GB" dirty="0">
                <a:latin typeface="Gill Sans Nova" panose="020B0602020104020203" pitchFamily="34" charset="0"/>
                <a:sym typeface="Wingdings" panose="05000000000000000000" pitchFamily="2" charset="2"/>
              </a:rPr>
              <a:t>formal clinical pharmacy education in </a:t>
            </a:r>
            <a:r>
              <a:rPr lang="en-GB" dirty="0" smtClean="0">
                <a:latin typeface="Gill Sans Nova" panose="020B0602020104020203" pitchFamily="34" charset="0"/>
                <a:sym typeface="Wingdings" panose="05000000000000000000" pitchFamily="2" charset="2"/>
              </a:rPr>
              <a:t>Austria</a:t>
            </a:r>
          </a:p>
          <a:p>
            <a:pPr lvl="1" algn="just">
              <a:lnSpc>
                <a:spcPct val="150000"/>
              </a:lnSpc>
              <a:buFontTx/>
              <a:buChar char="-"/>
            </a:pPr>
            <a:r>
              <a:rPr lang="en-GB" dirty="0" smtClean="0">
                <a:latin typeface="Gill Sans Nova" panose="020B0602020104020203" pitchFamily="34" charset="0"/>
                <a:sym typeface="Wingdings" panose="05000000000000000000" pitchFamily="2" charset="2"/>
              </a:rPr>
              <a:t>Additional workload</a:t>
            </a:r>
          </a:p>
          <a:p>
            <a:pPr lvl="1" algn="just">
              <a:lnSpc>
                <a:spcPct val="150000"/>
              </a:lnSpc>
              <a:buFontTx/>
              <a:buChar char="-"/>
            </a:pPr>
            <a:r>
              <a:rPr lang="en-GB" dirty="0" smtClean="0">
                <a:latin typeface="Gill Sans Nova" panose="020B0602020104020203" pitchFamily="34" charset="0"/>
                <a:sym typeface="Wingdings" panose="05000000000000000000" pitchFamily="2" charset="2"/>
              </a:rPr>
              <a:t>Rooms, equipment, …</a:t>
            </a:r>
          </a:p>
          <a:p>
            <a:pPr marL="274320" lvl="1" indent="0" algn="just">
              <a:lnSpc>
                <a:spcPct val="150000"/>
              </a:lnSpc>
              <a:buNone/>
            </a:pPr>
            <a:r>
              <a:rPr lang="en-GB" b="1" dirty="0" smtClean="0">
                <a:latin typeface="Gill Sans Nova" panose="020B0602020104020203" pitchFamily="34" charset="0"/>
                <a:sym typeface="Wingdings" panose="05000000000000000000" pitchFamily="2" charset="2"/>
              </a:rPr>
              <a:t>Personal </a:t>
            </a:r>
            <a:endParaRPr lang="en-GB" b="1" dirty="0">
              <a:latin typeface="Gill Sans Nova" panose="020B0602020104020203" pitchFamily="34" charset="0"/>
              <a:sym typeface="Wingdings" panose="05000000000000000000" pitchFamily="2" charset="2"/>
            </a:endParaRPr>
          </a:p>
          <a:p>
            <a:pPr lvl="1" algn="just">
              <a:lnSpc>
                <a:spcPct val="150000"/>
              </a:lnSpc>
              <a:buFontTx/>
              <a:buChar char="-"/>
            </a:pPr>
            <a:r>
              <a:rPr lang="en-GB" dirty="0">
                <a:latin typeface="Gill Sans Nova" panose="020B0602020104020203" pitchFamily="34" charset="0"/>
                <a:sym typeface="Wingdings" panose="05000000000000000000" pitchFamily="2" charset="2"/>
              </a:rPr>
              <a:t>No extra pay</a:t>
            </a:r>
          </a:p>
          <a:p>
            <a:pPr lvl="1" algn="just">
              <a:lnSpc>
                <a:spcPct val="150000"/>
              </a:lnSpc>
              <a:buFontTx/>
              <a:buChar char="-"/>
            </a:pPr>
            <a:r>
              <a:rPr lang="en-GB" dirty="0">
                <a:latin typeface="Gill Sans Nova" panose="020B0602020104020203" pitchFamily="34" charset="0"/>
                <a:sym typeface="Wingdings" panose="05000000000000000000" pitchFamily="2" charset="2"/>
              </a:rPr>
              <a:t>Less free </a:t>
            </a:r>
            <a:r>
              <a:rPr lang="en-GB" dirty="0" smtClean="0">
                <a:latin typeface="Gill Sans Nova" panose="020B0602020104020203" pitchFamily="34" charset="0"/>
                <a:sym typeface="Wingdings" panose="05000000000000000000" pitchFamily="2" charset="2"/>
              </a:rPr>
              <a:t>time, family life</a:t>
            </a:r>
          </a:p>
          <a:p>
            <a:pPr lvl="1" algn="just">
              <a:lnSpc>
                <a:spcPct val="150000"/>
              </a:lnSpc>
              <a:buFontTx/>
              <a:buChar char="-"/>
            </a:pPr>
            <a:r>
              <a:rPr lang="en-GB" dirty="0" smtClean="0">
                <a:latin typeface="Gill Sans Nova" panose="020B0602020104020203" pitchFamily="34" charset="0"/>
                <a:sym typeface="Wingdings" panose="05000000000000000000" pitchFamily="2" charset="2"/>
              </a:rPr>
              <a:t>Cost </a:t>
            </a:r>
            <a:r>
              <a:rPr lang="en-GB" dirty="0">
                <a:latin typeface="Gill Sans Nova" panose="020B0602020104020203" pitchFamily="34" charset="0"/>
                <a:sym typeface="Wingdings" panose="05000000000000000000" pitchFamily="2" charset="2"/>
              </a:rPr>
              <a:t>of studying abroad</a:t>
            </a:r>
          </a:p>
          <a:p>
            <a:pPr lvl="1" algn="just">
              <a:lnSpc>
                <a:spcPct val="150000"/>
              </a:lnSpc>
              <a:buFontTx/>
              <a:buChar char="-"/>
            </a:pPr>
            <a:endParaRPr lang="en-GB" dirty="0">
              <a:latin typeface="Gill Sans Nova" panose="020B0602020104020203" pitchFamily="34" charset="0"/>
              <a:sym typeface="Wingdings" panose="05000000000000000000" pitchFamily="2" charset="2"/>
            </a:endParaRPr>
          </a:p>
          <a:p>
            <a:endParaRPr lang="de-AT" dirty="0"/>
          </a:p>
        </p:txBody>
      </p:sp>
      <p:sp>
        <p:nvSpPr>
          <p:cNvPr id="4" name="Foliennummernplatzhalter 3"/>
          <p:cNvSpPr>
            <a:spLocks noGrp="1"/>
          </p:cNvSpPr>
          <p:nvPr>
            <p:ph type="sldNum" sz="quarter" idx="12"/>
          </p:nvPr>
        </p:nvSpPr>
        <p:spPr/>
        <p:txBody>
          <a:bodyPr/>
          <a:lstStyle/>
          <a:p>
            <a:fld id="{3B96C716-EF74-4812-B466-220955530619}" type="slidenum">
              <a:rPr lang="de-DE" smtClean="0"/>
              <a:pPr/>
              <a:t>86</a:t>
            </a:fld>
            <a:endParaRPr lang="de-DE"/>
          </a:p>
        </p:txBody>
      </p:sp>
      <p:sp>
        <p:nvSpPr>
          <p:cNvPr id="5" name="Datumsplatzhalter 4"/>
          <p:cNvSpPr>
            <a:spLocks noGrp="1"/>
          </p:cNvSpPr>
          <p:nvPr>
            <p:ph type="dt" sz="half" idx="10"/>
          </p:nvPr>
        </p:nvSpPr>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extLst>
      <p:ext uri="{BB962C8B-B14F-4D97-AF65-F5344CB8AC3E}">
        <p14:creationId xmlns:p14="http://schemas.microsoft.com/office/powerpoint/2010/main" val="428433077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457200" y="548680"/>
            <a:ext cx="3931920" cy="639762"/>
          </a:xfrm>
        </p:spPr>
        <p:txBody>
          <a:bodyPr anchor="b">
            <a:noAutofit/>
          </a:bodyPr>
          <a:lstStyle/>
          <a:p>
            <a:pPr algn="r"/>
            <a:r>
              <a:rPr lang="de-AT" sz="3600" dirty="0" err="1">
                <a:latin typeface="+mj-lt"/>
              </a:rPr>
              <a:t>What</a:t>
            </a:r>
            <a:r>
              <a:rPr lang="de-AT" sz="3600" dirty="0">
                <a:latin typeface="+mj-lt"/>
              </a:rPr>
              <a:t> </a:t>
            </a:r>
            <a:r>
              <a:rPr lang="de-AT" sz="3600" dirty="0" err="1">
                <a:latin typeface="+mj-lt"/>
              </a:rPr>
              <a:t>we</a:t>
            </a:r>
            <a:r>
              <a:rPr lang="de-AT" sz="3600" dirty="0">
                <a:latin typeface="+mj-lt"/>
              </a:rPr>
              <a:t> </a:t>
            </a:r>
          </a:p>
        </p:txBody>
      </p:sp>
      <p:sp>
        <p:nvSpPr>
          <p:cNvPr id="3" name="Inhaltsplatzhalter 2"/>
          <p:cNvSpPr>
            <a:spLocks noGrp="1"/>
          </p:cNvSpPr>
          <p:nvPr>
            <p:ph sz="half" idx="2"/>
          </p:nvPr>
        </p:nvSpPr>
        <p:spPr>
          <a:xfrm>
            <a:off x="467544" y="1412776"/>
            <a:ext cx="3931920" cy="4976912"/>
          </a:xfrm>
        </p:spPr>
        <p:txBody>
          <a:bodyPr>
            <a:normAutofit/>
          </a:bodyPr>
          <a:lstStyle/>
          <a:p>
            <a:pPr marL="0" indent="0" algn="r">
              <a:lnSpc>
                <a:spcPct val="150000"/>
              </a:lnSpc>
              <a:buNone/>
            </a:pPr>
            <a:r>
              <a:rPr lang="en-GB" dirty="0" smtClean="0">
                <a:latin typeface="Gill Sans Nova" panose="020B0602020104020203" pitchFamily="34" charset="0"/>
              </a:rPr>
              <a:t>4 pharmacists </a:t>
            </a:r>
          </a:p>
          <a:p>
            <a:pPr marL="0" indent="0" algn="r">
              <a:lnSpc>
                <a:spcPct val="150000"/>
              </a:lnSpc>
              <a:buNone/>
            </a:pPr>
            <a:r>
              <a:rPr lang="en-GB" dirty="0" smtClean="0">
                <a:latin typeface="Gill Sans Nova" panose="020B0602020104020203" pitchFamily="34" charset="0"/>
              </a:rPr>
              <a:t>with clinical experience &amp; degree in clinical pharmacy</a:t>
            </a:r>
          </a:p>
          <a:p>
            <a:pPr marL="0" indent="0" algn="r">
              <a:lnSpc>
                <a:spcPct val="150000"/>
              </a:lnSpc>
              <a:buNone/>
            </a:pPr>
            <a:endParaRPr lang="en-GB" dirty="0" smtClean="0">
              <a:latin typeface="Gill Sans Nova" panose="020B0602020104020203" pitchFamily="34" charset="0"/>
            </a:endParaRPr>
          </a:p>
          <a:p>
            <a:pPr marL="0" indent="0" algn="r">
              <a:lnSpc>
                <a:spcPct val="150000"/>
              </a:lnSpc>
              <a:buNone/>
            </a:pPr>
            <a:r>
              <a:rPr lang="en-GB" dirty="0" smtClean="0">
                <a:latin typeface="Gill Sans Nova" panose="020B0602020104020203" pitchFamily="34" charset="0"/>
              </a:rPr>
              <a:t>6 “apprentices”  </a:t>
            </a:r>
          </a:p>
          <a:p>
            <a:pPr marL="0" indent="0" algn="r">
              <a:lnSpc>
                <a:spcPct val="150000"/>
              </a:lnSpc>
              <a:buNone/>
            </a:pPr>
            <a:r>
              <a:rPr lang="en-GB" dirty="0" smtClean="0">
                <a:latin typeface="Gill Sans Nova" panose="020B0602020104020203" pitchFamily="34" charset="0"/>
              </a:rPr>
              <a:t>with little to no clinical experience</a:t>
            </a:r>
          </a:p>
          <a:p>
            <a:pPr marL="0" indent="0" algn="r">
              <a:lnSpc>
                <a:spcPct val="150000"/>
              </a:lnSpc>
              <a:buNone/>
            </a:pPr>
            <a:endParaRPr lang="en-GB" dirty="0" smtClean="0">
              <a:latin typeface="Gill Sans Nova" panose="020B0602020104020203" pitchFamily="34" charset="0"/>
            </a:endParaRPr>
          </a:p>
          <a:p>
            <a:pPr marL="0" indent="0" algn="r">
              <a:lnSpc>
                <a:spcPct val="150000"/>
              </a:lnSpc>
              <a:buNone/>
            </a:pPr>
            <a:endParaRPr lang="de-AT" b="1" dirty="0">
              <a:latin typeface="Gill Sans Nova" panose="020B0602020104020203" pitchFamily="34" charset="0"/>
            </a:endParaRPr>
          </a:p>
          <a:p>
            <a:pPr algn="r"/>
            <a:endParaRPr lang="de-AT" dirty="0"/>
          </a:p>
        </p:txBody>
      </p:sp>
      <p:sp>
        <p:nvSpPr>
          <p:cNvPr id="10" name="Textplatzhalter 9"/>
          <p:cNvSpPr>
            <a:spLocks noGrp="1"/>
          </p:cNvSpPr>
          <p:nvPr>
            <p:ph type="body" sz="quarter" idx="3"/>
          </p:nvPr>
        </p:nvSpPr>
        <p:spPr>
          <a:xfrm>
            <a:off x="4754880" y="548680"/>
            <a:ext cx="3931920" cy="639762"/>
          </a:xfrm>
        </p:spPr>
        <p:txBody>
          <a:bodyPr anchor="b">
            <a:normAutofit lnSpcReduction="10000"/>
          </a:bodyPr>
          <a:lstStyle/>
          <a:p>
            <a:pPr algn="l"/>
            <a:r>
              <a:rPr lang="de-AT" sz="3600" dirty="0" err="1">
                <a:latin typeface="+mj-lt"/>
              </a:rPr>
              <a:t>did</a:t>
            </a:r>
            <a:r>
              <a:rPr lang="de-AT" sz="3600" dirty="0">
                <a:latin typeface="+mj-lt"/>
              </a:rPr>
              <a:t>… </a:t>
            </a:r>
          </a:p>
        </p:txBody>
      </p:sp>
      <p:sp>
        <p:nvSpPr>
          <p:cNvPr id="11" name="Inhaltsplatzhalter 10"/>
          <p:cNvSpPr>
            <a:spLocks noGrp="1"/>
          </p:cNvSpPr>
          <p:nvPr>
            <p:ph sz="quarter" idx="4"/>
          </p:nvPr>
        </p:nvSpPr>
        <p:spPr>
          <a:xfrm>
            <a:off x="4754880" y="1412776"/>
            <a:ext cx="3931920" cy="4976912"/>
          </a:xfrm>
        </p:spPr>
        <p:txBody>
          <a:bodyPr/>
          <a:lstStyle/>
          <a:p>
            <a:pPr marL="0" indent="0">
              <a:lnSpc>
                <a:spcPct val="150000"/>
              </a:lnSpc>
              <a:spcBef>
                <a:spcPts val="600"/>
              </a:spcBef>
              <a:spcAft>
                <a:spcPts val="600"/>
              </a:spcAft>
              <a:buNone/>
            </a:pPr>
            <a:endParaRPr lang="en-GB" dirty="0" smtClean="0">
              <a:latin typeface="Gill Sans Nova" panose="020B0602020104020203" pitchFamily="34" charset="0"/>
              <a:sym typeface="Wingdings" panose="05000000000000000000" pitchFamily="2" charset="2"/>
            </a:endParaRPr>
          </a:p>
          <a:p>
            <a:pPr indent="-324000">
              <a:spcBef>
                <a:spcPts val="1200"/>
              </a:spcBef>
              <a:spcAft>
                <a:spcPts val="1200"/>
              </a:spcAft>
              <a:buSzPct val="100000"/>
              <a:buFont typeface="Wingdings" panose="05000000000000000000" pitchFamily="2" charset="2"/>
              <a:buChar char="ü"/>
            </a:pPr>
            <a:r>
              <a:rPr lang="en-US" dirty="0"/>
              <a:t>10 workshops on clinical topics </a:t>
            </a:r>
          </a:p>
          <a:p>
            <a:pPr indent="-324000">
              <a:spcBef>
                <a:spcPts val="1200"/>
              </a:spcBef>
              <a:spcAft>
                <a:spcPts val="1200"/>
              </a:spcAft>
              <a:buSzPct val="100000"/>
              <a:buFont typeface="Wingdings" panose="05000000000000000000" pitchFamily="2" charset="2"/>
              <a:buChar char="ü"/>
            </a:pPr>
            <a:r>
              <a:rPr lang="en-US" dirty="0"/>
              <a:t>M</a:t>
            </a:r>
            <a:r>
              <a:rPr lang="en-US" dirty="0" smtClean="0"/>
              <a:t>onthly </a:t>
            </a:r>
            <a:r>
              <a:rPr lang="en-US" dirty="0"/>
              <a:t>discussions on real-world patient cases</a:t>
            </a:r>
          </a:p>
          <a:p>
            <a:pPr indent="-324000">
              <a:spcBef>
                <a:spcPts val="1200"/>
              </a:spcBef>
              <a:spcAft>
                <a:spcPts val="1200"/>
              </a:spcAft>
              <a:buSzPct val="100000"/>
              <a:buFont typeface="Wingdings" panose="05000000000000000000" pitchFamily="2" charset="2"/>
              <a:buChar char="ü"/>
            </a:pPr>
            <a:r>
              <a:rPr lang="en-US" dirty="0"/>
              <a:t>B</a:t>
            </a:r>
            <a:r>
              <a:rPr lang="en-US" dirty="0" smtClean="0"/>
              <a:t>ed-side </a:t>
            </a:r>
            <a:r>
              <a:rPr lang="en-US" dirty="0"/>
              <a:t>teaching on two wards</a:t>
            </a:r>
          </a:p>
          <a:p>
            <a:pPr marL="0" indent="0">
              <a:spcBef>
                <a:spcPts val="600"/>
              </a:spcBef>
              <a:spcAft>
                <a:spcPts val="600"/>
              </a:spcAft>
            </a:pPr>
            <a:endParaRPr lang="de-AT" dirty="0"/>
          </a:p>
        </p:txBody>
      </p:sp>
      <p:sp>
        <p:nvSpPr>
          <p:cNvPr id="4" name="Foliennummernplatzhalter 3"/>
          <p:cNvSpPr>
            <a:spLocks noGrp="1"/>
          </p:cNvSpPr>
          <p:nvPr>
            <p:ph type="sldNum" sz="quarter" idx="12"/>
          </p:nvPr>
        </p:nvSpPr>
        <p:spPr/>
        <p:txBody>
          <a:bodyPr/>
          <a:lstStyle/>
          <a:p>
            <a:fld id="{3B96C716-EF74-4812-B466-220955530619}" type="slidenum">
              <a:rPr lang="de-DE" smtClean="0"/>
              <a:pPr/>
              <a:t>87</a:t>
            </a:fld>
            <a:endParaRPr lang="de-DE" dirty="0"/>
          </a:p>
        </p:txBody>
      </p:sp>
      <p:sp>
        <p:nvSpPr>
          <p:cNvPr id="5" name="Datumsplatzhalter 4"/>
          <p:cNvSpPr>
            <a:spLocks noGrp="1"/>
          </p:cNvSpPr>
          <p:nvPr>
            <p:ph type="dt" sz="half" idx="10"/>
          </p:nvPr>
        </p:nvSpPr>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extLst>
      <p:ext uri="{BB962C8B-B14F-4D97-AF65-F5344CB8AC3E}">
        <p14:creationId xmlns:p14="http://schemas.microsoft.com/office/powerpoint/2010/main" val="282121500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z="3200" b="1" dirty="0" smtClean="0"/>
              <a:t>Workshop </a:t>
            </a:r>
            <a:r>
              <a:rPr lang="de-AT" sz="3200" b="1" dirty="0" err="1" smtClean="0"/>
              <a:t>topics</a:t>
            </a:r>
            <a:r>
              <a:rPr lang="de-AT" sz="3200" b="1" dirty="0" smtClean="0"/>
              <a:t> </a:t>
            </a:r>
            <a:endParaRPr lang="de-AT" sz="3200" b="1" dirty="0"/>
          </a:p>
        </p:txBody>
      </p:sp>
      <p:sp>
        <p:nvSpPr>
          <p:cNvPr id="3" name="Inhaltsplatzhalter 2"/>
          <p:cNvSpPr>
            <a:spLocks noGrp="1"/>
          </p:cNvSpPr>
          <p:nvPr>
            <p:ph idx="1"/>
          </p:nvPr>
        </p:nvSpPr>
        <p:spPr>
          <a:xfrm>
            <a:off x="2971800" y="792080"/>
            <a:ext cx="5715000" cy="5577840"/>
          </a:xfrm>
        </p:spPr>
        <p:txBody>
          <a:bodyPr>
            <a:normAutofit/>
          </a:bodyPr>
          <a:lstStyle/>
          <a:p>
            <a:pPr>
              <a:lnSpc>
                <a:spcPct val="150000"/>
              </a:lnSpc>
              <a:buSzPct val="100000"/>
            </a:pPr>
            <a:r>
              <a:rPr lang="de-AT" sz="2200" dirty="0" smtClean="0"/>
              <a:t>Lab </a:t>
            </a:r>
            <a:r>
              <a:rPr lang="de-AT" sz="2200" dirty="0" err="1" smtClean="0"/>
              <a:t>parameters</a:t>
            </a:r>
            <a:endParaRPr lang="de-AT" sz="2200" dirty="0" smtClean="0"/>
          </a:p>
          <a:p>
            <a:pPr>
              <a:buSzPct val="100000"/>
            </a:pPr>
            <a:r>
              <a:rPr lang="de-AT" sz="2200" dirty="0" smtClean="0"/>
              <a:t>Renal &amp; </a:t>
            </a:r>
            <a:r>
              <a:rPr lang="de-AT" sz="2200" dirty="0" err="1"/>
              <a:t>h</a:t>
            </a:r>
            <a:r>
              <a:rPr lang="de-AT" sz="2200" dirty="0" err="1" smtClean="0"/>
              <a:t>epatic</a:t>
            </a:r>
            <a:r>
              <a:rPr lang="de-AT" sz="2200" dirty="0" smtClean="0"/>
              <a:t> </a:t>
            </a:r>
            <a:r>
              <a:rPr lang="de-AT" sz="2200" dirty="0" err="1" smtClean="0"/>
              <a:t>insufficiency</a:t>
            </a:r>
            <a:endParaRPr lang="de-AT" sz="2200" dirty="0" smtClean="0"/>
          </a:p>
          <a:p>
            <a:pPr>
              <a:buSzPct val="100000"/>
            </a:pPr>
            <a:r>
              <a:rPr lang="de-AT" sz="2200" dirty="0" err="1" smtClean="0"/>
              <a:t>Cardiovascular</a:t>
            </a:r>
            <a:r>
              <a:rPr lang="de-AT" sz="2200" dirty="0" smtClean="0"/>
              <a:t> </a:t>
            </a:r>
            <a:r>
              <a:rPr lang="de-AT" sz="2200" dirty="0" err="1" smtClean="0"/>
              <a:t>disease</a:t>
            </a:r>
            <a:endParaRPr lang="de-AT" sz="2200" dirty="0" smtClean="0"/>
          </a:p>
          <a:p>
            <a:pPr>
              <a:buSzPct val="100000"/>
            </a:pPr>
            <a:r>
              <a:rPr lang="de-AT" sz="2200" dirty="0" err="1" smtClean="0"/>
              <a:t>Atrial</a:t>
            </a:r>
            <a:r>
              <a:rPr lang="de-AT" sz="2200" dirty="0" smtClean="0"/>
              <a:t> </a:t>
            </a:r>
            <a:r>
              <a:rPr lang="de-AT" sz="2200" dirty="0" err="1" smtClean="0"/>
              <a:t>fibrillation</a:t>
            </a:r>
            <a:endParaRPr lang="de-AT" sz="2200" dirty="0" smtClean="0"/>
          </a:p>
          <a:p>
            <a:pPr>
              <a:buSzPct val="100000"/>
            </a:pPr>
            <a:r>
              <a:rPr lang="de-AT" sz="2200" dirty="0" err="1" smtClean="0"/>
              <a:t>Polypharmacy</a:t>
            </a:r>
            <a:r>
              <a:rPr lang="de-AT" sz="2200" dirty="0" smtClean="0"/>
              <a:t> in </a:t>
            </a:r>
            <a:r>
              <a:rPr lang="de-AT" sz="2200" dirty="0" err="1" smtClean="0"/>
              <a:t>the</a:t>
            </a:r>
            <a:r>
              <a:rPr lang="de-AT" sz="2200" dirty="0" smtClean="0"/>
              <a:t> </a:t>
            </a:r>
            <a:r>
              <a:rPr lang="de-AT" sz="2200" dirty="0" err="1" smtClean="0"/>
              <a:t>elderly</a:t>
            </a:r>
            <a:endParaRPr lang="de-AT" sz="2200" dirty="0" smtClean="0"/>
          </a:p>
          <a:p>
            <a:pPr>
              <a:buSzPct val="100000"/>
            </a:pPr>
            <a:r>
              <a:rPr lang="de-AT" sz="2400" dirty="0" err="1"/>
              <a:t>Antibiotic</a:t>
            </a:r>
            <a:r>
              <a:rPr lang="de-AT" sz="2400" dirty="0"/>
              <a:t> </a:t>
            </a:r>
            <a:r>
              <a:rPr lang="de-AT" sz="2400" dirty="0" err="1" smtClean="0"/>
              <a:t>stewardship</a:t>
            </a:r>
            <a:endParaRPr lang="de-AT" sz="2400" dirty="0" smtClean="0"/>
          </a:p>
          <a:p>
            <a:pPr>
              <a:buSzPct val="100000"/>
            </a:pPr>
            <a:r>
              <a:rPr lang="de-AT" sz="2400" dirty="0" err="1"/>
              <a:t>Medicines</a:t>
            </a:r>
            <a:r>
              <a:rPr lang="de-AT" sz="2400" dirty="0"/>
              <a:t> via enteral </a:t>
            </a:r>
            <a:r>
              <a:rPr lang="de-AT" sz="2400" dirty="0" err="1"/>
              <a:t>feeding</a:t>
            </a:r>
            <a:r>
              <a:rPr lang="de-AT" sz="2400" dirty="0"/>
              <a:t> </a:t>
            </a:r>
            <a:r>
              <a:rPr lang="de-AT" sz="2400" dirty="0" err="1" smtClean="0"/>
              <a:t>tubes</a:t>
            </a:r>
            <a:endParaRPr lang="de-AT" sz="2400" dirty="0" smtClean="0"/>
          </a:p>
          <a:p>
            <a:pPr>
              <a:buSzPct val="100000"/>
            </a:pPr>
            <a:r>
              <a:rPr lang="de-AT" sz="2400" dirty="0"/>
              <a:t>Parenteral </a:t>
            </a:r>
            <a:r>
              <a:rPr lang="de-AT" sz="2400" dirty="0" err="1"/>
              <a:t>and</a:t>
            </a:r>
            <a:r>
              <a:rPr lang="de-AT" sz="2400" dirty="0"/>
              <a:t> enteral </a:t>
            </a:r>
            <a:r>
              <a:rPr lang="de-AT" sz="2400" dirty="0" err="1" smtClean="0"/>
              <a:t>nutrition</a:t>
            </a:r>
            <a:endParaRPr lang="de-AT" sz="2400" dirty="0" smtClean="0"/>
          </a:p>
          <a:p>
            <a:pPr>
              <a:buSzPct val="100000"/>
            </a:pPr>
            <a:r>
              <a:rPr lang="de-AT" sz="2400" dirty="0" err="1"/>
              <a:t>Pain</a:t>
            </a:r>
            <a:r>
              <a:rPr lang="de-AT" sz="2400" dirty="0"/>
              <a:t> </a:t>
            </a:r>
            <a:r>
              <a:rPr lang="de-AT" sz="2400" dirty="0" err="1" smtClean="0"/>
              <a:t>management</a:t>
            </a:r>
            <a:endParaRPr lang="de-AT" sz="2400" dirty="0" smtClean="0"/>
          </a:p>
          <a:p>
            <a:pPr>
              <a:buSzPct val="100000"/>
            </a:pPr>
            <a:r>
              <a:rPr lang="de-AT" sz="2400" dirty="0" err="1"/>
              <a:t>Various</a:t>
            </a:r>
            <a:r>
              <a:rPr lang="de-AT" sz="2400" dirty="0"/>
              <a:t> </a:t>
            </a:r>
            <a:r>
              <a:rPr lang="de-AT" sz="2400" dirty="0" err="1"/>
              <a:t>case</a:t>
            </a:r>
            <a:r>
              <a:rPr lang="de-AT" sz="2400" dirty="0"/>
              <a:t> </a:t>
            </a:r>
            <a:r>
              <a:rPr lang="de-AT" sz="2400" dirty="0" err="1"/>
              <a:t>studies</a:t>
            </a:r>
            <a:endParaRPr lang="de-AT" sz="2400" dirty="0"/>
          </a:p>
          <a:p>
            <a:pPr marL="0" indent="0">
              <a:buSzPct val="100000"/>
              <a:buNone/>
            </a:pPr>
            <a:endParaRPr lang="de-AT" sz="2400" dirty="0"/>
          </a:p>
          <a:p>
            <a:pPr>
              <a:buSzPct val="100000"/>
            </a:pPr>
            <a:endParaRPr lang="de-AT" sz="2400" dirty="0"/>
          </a:p>
          <a:p>
            <a:pPr>
              <a:buSzPct val="100000"/>
            </a:pPr>
            <a:endParaRPr lang="de-AT" sz="2400" dirty="0"/>
          </a:p>
          <a:p>
            <a:pPr>
              <a:buSzPct val="100000"/>
            </a:pPr>
            <a:endParaRPr lang="de-AT" sz="2200" dirty="0" smtClean="0"/>
          </a:p>
          <a:p>
            <a:pPr>
              <a:buSzPct val="100000"/>
            </a:pPr>
            <a:endParaRPr lang="de-AT" sz="2200" dirty="0"/>
          </a:p>
        </p:txBody>
      </p:sp>
      <p:sp>
        <p:nvSpPr>
          <p:cNvPr id="4" name="Foliennummernplatzhalter 3"/>
          <p:cNvSpPr>
            <a:spLocks noGrp="1"/>
          </p:cNvSpPr>
          <p:nvPr>
            <p:ph type="sldNum" sz="quarter" idx="12"/>
          </p:nvPr>
        </p:nvSpPr>
        <p:spPr/>
        <p:txBody>
          <a:bodyPr/>
          <a:lstStyle/>
          <a:p>
            <a:fld id="{3B96C716-EF74-4812-B466-220955530619}" type="slidenum">
              <a:rPr lang="de-DE" smtClean="0"/>
              <a:pPr/>
              <a:t>88</a:t>
            </a:fld>
            <a:endParaRPr lang="de-DE"/>
          </a:p>
        </p:txBody>
      </p:sp>
      <p:sp>
        <p:nvSpPr>
          <p:cNvPr id="5" name="Datumsplatzhalter 4"/>
          <p:cNvSpPr>
            <a:spLocks noGrp="1"/>
          </p:cNvSpPr>
          <p:nvPr>
            <p:ph type="dt" sz="half" idx="10"/>
          </p:nvPr>
        </p:nvSpPr>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extLst>
      <p:ext uri="{BB962C8B-B14F-4D97-AF65-F5344CB8AC3E}">
        <p14:creationId xmlns:p14="http://schemas.microsoft.com/office/powerpoint/2010/main" val="317675866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err="1" smtClean="0"/>
              <a:t>Why</a:t>
            </a:r>
            <a:r>
              <a:rPr lang="de-AT" dirty="0" smtClean="0"/>
              <a:t>?</a:t>
            </a:r>
            <a:endParaRPr lang="de-AT" dirty="0"/>
          </a:p>
        </p:txBody>
      </p:sp>
      <p:pic>
        <p:nvPicPr>
          <p:cNvPr id="6" name="Inhaltsplatzhalt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59632" y="1628800"/>
            <a:ext cx="6410212" cy="4876800"/>
          </a:xfrm>
        </p:spPr>
      </p:pic>
      <p:sp>
        <p:nvSpPr>
          <p:cNvPr id="4" name="Foliennummernplatzhalter 3"/>
          <p:cNvSpPr>
            <a:spLocks noGrp="1"/>
          </p:cNvSpPr>
          <p:nvPr>
            <p:ph type="sldNum" sz="quarter" idx="12"/>
          </p:nvPr>
        </p:nvSpPr>
        <p:spPr/>
        <p:txBody>
          <a:bodyPr/>
          <a:lstStyle/>
          <a:p>
            <a:fld id="{3B96C716-EF74-4812-B466-220955530619}" type="slidenum">
              <a:rPr lang="de-DE" smtClean="0"/>
              <a:pPr/>
              <a:t>89</a:t>
            </a:fld>
            <a:endParaRPr lang="de-DE"/>
          </a:p>
        </p:txBody>
      </p:sp>
      <p:sp>
        <p:nvSpPr>
          <p:cNvPr id="5" name="Datumsplatzhalter 4"/>
          <p:cNvSpPr>
            <a:spLocks noGrp="1"/>
          </p:cNvSpPr>
          <p:nvPr>
            <p:ph type="dt" sz="half" idx="10"/>
          </p:nvPr>
        </p:nvSpPr>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extLst>
      <p:ext uri="{BB962C8B-B14F-4D97-AF65-F5344CB8AC3E}">
        <p14:creationId xmlns:p14="http://schemas.microsoft.com/office/powerpoint/2010/main" val="362567361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New </a:t>
            </a:r>
            <a:r>
              <a:rPr lang="de-AT" dirty="0" err="1" smtClean="0"/>
              <a:t>clinical</a:t>
            </a:r>
            <a:r>
              <a:rPr lang="de-AT" dirty="0" smtClean="0"/>
              <a:t> </a:t>
            </a:r>
            <a:r>
              <a:rPr lang="de-AT" dirty="0" err="1" smtClean="0"/>
              <a:t>services</a:t>
            </a:r>
            <a:r>
              <a:rPr lang="de-AT" dirty="0" smtClean="0"/>
              <a:t>:</a:t>
            </a:r>
            <a:endParaRPr lang="de-AT" dirty="0"/>
          </a:p>
        </p:txBody>
      </p:sp>
      <p:sp>
        <p:nvSpPr>
          <p:cNvPr id="3" name="Inhaltsplatzhalter 2"/>
          <p:cNvSpPr>
            <a:spLocks noGrp="1"/>
          </p:cNvSpPr>
          <p:nvPr>
            <p:ph idx="1"/>
          </p:nvPr>
        </p:nvSpPr>
        <p:spPr/>
        <p:txBody>
          <a:bodyPr>
            <a:normAutofit/>
          </a:bodyPr>
          <a:lstStyle/>
          <a:p>
            <a:pPr marL="571500" indent="-571500" algn="just">
              <a:lnSpc>
                <a:spcPct val="150000"/>
              </a:lnSpc>
              <a:buSzPct val="100000"/>
              <a:buFont typeface="Wingdings" panose="05000000000000000000" pitchFamily="2" charset="2"/>
              <a:buChar char="ü"/>
            </a:pPr>
            <a:endParaRPr lang="en-GB" dirty="0" smtClean="0"/>
          </a:p>
          <a:p>
            <a:pPr marL="571500" indent="-571500" algn="just">
              <a:lnSpc>
                <a:spcPct val="150000"/>
              </a:lnSpc>
              <a:buSzPct val="100000"/>
              <a:buFont typeface="Wingdings" panose="05000000000000000000" pitchFamily="2" charset="2"/>
              <a:buChar char="ü"/>
            </a:pPr>
            <a:r>
              <a:rPr lang="en-GB" dirty="0" smtClean="0"/>
              <a:t>Regular </a:t>
            </a:r>
            <a:r>
              <a:rPr lang="en-GB" dirty="0"/>
              <a:t>medication reviews on an intensive care ward</a:t>
            </a:r>
          </a:p>
          <a:p>
            <a:pPr marL="571500" indent="-571500" algn="just">
              <a:lnSpc>
                <a:spcPct val="150000"/>
              </a:lnSpc>
              <a:buSzPct val="100000"/>
              <a:buFont typeface="Wingdings" panose="05000000000000000000" pitchFamily="2" charset="2"/>
              <a:buChar char="ü"/>
            </a:pPr>
            <a:r>
              <a:rPr lang="en-GB" dirty="0"/>
              <a:t>Post-operative pain management on a neuro-surgery ward</a:t>
            </a:r>
          </a:p>
          <a:p>
            <a:pPr marL="571500" indent="-571500" algn="just">
              <a:lnSpc>
                <a:spcPct val="150000"/>
              </a:lnSpc>
              <a:buSzPct val="100000"/>
              <a:buFont typeface="Wingdings" panose="05000000000000000000" pitchFamily="2" charset="2"/>
              <a:buChar char="ü"/>
            </a:pPr>
            <a:r>
              <a:rPr lang="en-GB" dirty="0"/>
              <a:t>Medicines reconciliation at the surgical admissions unit</a:t>
            </a:r>
            <a:endParaRPr lang="de-AT" b="1" dirty="0"/>
          </a:p>
          <a:p>
            <a:pPr marL="0" indent="0">
              <a:buSzPct val="100000"/>
              <a:buNone/>
            </a:pPr>
            <a:endParaRPr lang="de-AT" dirty="0"/>
          </a:p>
        </p:txBody>
      </p:sp>
      <p:sp>
        <p:nvSpPr>
          <p:cNvPr id="4" name="Foliennummernplatzhalter 3"/>
          <p:cNvSpPr>
            <a:spLocks noGrp="1"/>
          </p:cNvSpPr>
          <p:nvPr>
            <p:ph type="sldNum" sz="quarter" idx="12"/>
          </p:nvPr>
        </p:nvSpPr>
        <p:spPr/>
        <p:txBody>
          <a:bodyPr/>
          <a:lstStyle/>
          <a:p>
            <a:fld id="{3B96C716-EF74-4812-B466-220955530619}" type="slidenum">
              <a:rPr lang="de-DE" smtClean="0"/>
              <a:pPr/>
              <a:t>90</a:t>
            </a:fld>
            <a:endParaRPr lang="de-DE"/>
          </a:p>
        </p:txBody>
      </p:sp>
      <p:sp>
        <p:nvSpPr>
          <p:cNvPr id="5" name="Datumsplatzhalter 4"/>
          <p:cNvSpPr>
            <a:spLocks noGrp="1"/>
          </p:cNvSpPr>
          <p:nvPr>
            <p:ph type="dt" sz="half" idx="10"/>
          </p:nvPr>
        </p:nvSpPr>
        <p:spPr/>
        <p:txBody>
          <a:bodyPr/>
          <a:lstStyle/>
          <a:p>
            <a:fld id="{8268A15C-6B2B-4EF8-9DEF-C2F189DB7B66}" type="datetime1">
              <a:rPr lang="de-DE" smtClean="0">
                <a:solidFill>
                  <a:srgbClr val="FFFFFF"/>
                </a:solidFill>
              </a:rPr>
              <a:pPr/>
              <a:t>14.03.2016</a:t>
            </a:fld>
            <a:endParaRPr lang="de-AT">
              <a:solidFill>
                <a:srgbClr val="FFFFFF"/>
              </a:solidFill>
            </a:endParaRPr>
          </a:p>
        </p:txBody>
      </p:sp>
    </p:spTree>
    <p:extLst>
      <p:ext uri="{BB962C8B-B14F-4D97-AF65-F5344CB8AC3E}">
        <p14:creationId xmlns:p14="http://schemas.microsoft.com/office/powerpoint/2010/main" val="36370128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3B96C716-EF74-4812-B466-220955530619}" type="slidenum">
              <a:rPr lang="de-DE" smtClean="0"/>
              <a:pPr/>
              <a:t>91</a:t>
            </a:fld>
            <a:endParaRPr lang="de-DE"/>
          </a:p>
        </p:txBody>
      </p:sp>
      <p:sp>
        <p:nvSpPr>
          <p:cNvPr id="5" name="Datumsplatzhalter 4"/>
          <p:cNvSpPr>
            <a:spLocks noGrp="1"/>
          </p:cNvSpPr>
          <p:nvPr>
            <p:ph type="dt" sz="half" idx="10"/>
          </p:nvPr>
        </p:nvSpPr>
        <p:spPr/>
        <p:txBody>
          <a:bodyPr/>
          <a:lstStyle/>
          <a:p>
            <a:fld id="{8268A15C-6B2B-4EF8-9DEF-C2F189DB7B66}" type="datetime1">
              <a:rPr lang="de-DE" smtClean="0">
                <a:solidFill>
                  <a:srgbClr val="FFFFFF"/>
                </a:solidFill>
              </a:rPr>
              <a:pPr/>
              <a:t>14.03.2016</a:t>
            </a:fld>
            <a:endParaRPr lang="de-AT">
              <a:solidFill>
                <a:srgbClr val="FFFFFF"/>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124744"/>
            <a:ext cx="6504337"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feld 5"/>
          <p:cNvSpPr txBox="1"/>
          <p:nvPr/>
        </p:nvSpPr>
        <p:spPr>
          <a:xfrm>
            <a:off x="5724128" y="6021288"/>
            <a:ext cx="2093996" cy="261610"/>
          </a:xfrm>
          <a:prstGeom prst="rect">
            <a:avLst/>
          </a:prstGeom>
          <a:noFill/>
        </p:spPr>
        <p:txBody>
          <a:bodyPr wrap="square" rtlCol="0">
            <a:spAutoFit/>
          </a:bodyPr>
          <a:lstStyle/>
          <a:p>
            <a:r>
              <a:rPr lang="de-AT" sz="1100" dirty="0" smtClean="0">
                <a:solidFill>
                  <a:srgbClr val="292934"/>
                </a:solidFill>
              </a:rPr>
              <a:t>Image: Landesapotheke Salzburg</a:t>
            </a:r>
            <a:endParaRPr lang="de-AT" sz="1100" dirty="0">
              <a:solidFill>
                <a:srgbClr val="292934"/>
              </a:solidFill>
            </a:endParaRPr>
          </a:p>
        </p:txBody>
      </p:sp>
    </p:spTree>
    <p:extLst>
      <p:ext uri="{BB962C8B-B14F-4D97-AF65-F5344CB8AC3E}">
        <p14:creationId xmlns:p14="http://schemas.microsoft.com/office/powerpoint/2010/main" val="3045103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ctrTitle"/>
          </p:nvPr>
        </p:nvSpPr>
        <p:spPr>
          <a:xfrm>
            <a:off x="720725" y="2901950"/>
            <a:ext cx="7704138" cy="1439863"/>
          </a:xfrm>
        </p:spPr>
        <p:txBody>
          <a:bodyPr/>
          <a:lstStyle/>
          <a:p>
            <a:pPr eaLnBrk="1" hangingPunct="1"/>
            <a:r>
              <a:rPr lang="en-US" altLang="de-DE" sz="3200" b="1" smtClean="0">
                <a:latin typeface="Arial" pitchFamily="34" charset="0"/>
                <a:cs typeface="Arial" pitchFamily="34" charset="0"/>
              </a:rPr>
              <a:t>Systematic Approach </a:t>
            </a:r>
            <a:br>
              <a:rPr lang="en-US" altLang="de-DE" sz="3200" b="1" smtClean="0">
                <a:latin typeface="Arial" pitchFamily="34" charset="0"/>
                <a:cs typeface="Arial" pitchFamily="34" charset="0"/>
              </a:rPr>
            </a:br>
            <a:r>
              <a:rPr lang="en-US" altLang="de-DE" sz="3200" b="1" smtClean="0">
                <a:latin typeface="Arial" pitchFamily="34" charset="0"/>
                <a:cs typeface="Arial" pitchFamily="34" charset="0"/>
              </a:rPr>
              <a:t>for Training Hospital Pharmacists </a:t>
            </a:r>
            <a:br>
              <a:rPr lang="en-US" altLang="de-DE" sz="3200" b="1" smtClean="0">
                <a:latin typeface="Arial" pitchFamily="34" charset="0"/>
                <a:cs typeface="Arial" pitchFamily="34" charset="0"/>
              </a:rPr>
            </a:br>
            <a:r>
              <a:rPr lang="en-US" altLang="de-DE" sz="3200" b="1" smtClean="0">
                <a:latin typeface="Arial" pitchFamily="34" charset="0"/>
                <a:cs typeface="Arial" pitchFamily="34" charset="0"/>
              </a:rPr>
              <a:t>to Practice Clinical Medication Management</a:t>
            </a:r>
            <a:r>
              <a:rPr lang="en-US" altLang="de-DE" smtClean="0">
                <a:latin typeface="Arial" pitchFamily="34" charset="0"/>
                <a:cs typeface="Arial" pitchFamily="34" charset="0"/>
              </a:rPr>
              <a:t/>
            </a:r>
            <a:br>
              <a:rPr lang="en-US" altLang="de-DE" smtClean="0">
                <a:latin typeface="Arial" pitchFamily="34" charset="0"/>
                <a:cs typeface="Arial" pitchFamily="34" charset="0"/>
              </a:rPr>
            </a:br>
            <a:endParaRPr lang="de-DE" altLang="de-DE" smtClean="0">
              <a:latin typeface="Arial" pitchFamily="34" charset="0"/>
              <a:cs typeface="Arial" pitchFamily="34" charset="0"/>
            </a:endParaRPr>
          </a:p>
        </p:txBody>
      </p:sp>
      <p:sp>
        <p:nvSpPr>
          <p:cNvPr id="8195" name="Rectangle 5"/>
          <p:cNvSpPr>
            <a:spLocks noGrp="1" noChangeArrowheads="1"/>
          </p:cNvSpPr>
          <p:nvPr>
            <p:ph type="subTitle" idx="1"/>
          </p:nvPr>
        </p:nvSpPr>
        <p:spPr>
          <a:xfrm>
            <a:off x="419100" y="4752975"/>
            <a:ext cx="8629650" cy="725488"/>
          </a:xfrm>
        </p:spPr>
        <p:txBody>
          <a:bodyPr/>
          <a:lstStyle/>
          <a:p>
            <a:pPr eaLnBrk="1" hangingPunct="1"/>
            <a:r>
              <a:rPr lang="en-US" altLang="de-DE" sz="2400" smtClean="0">
                <a:latin typeface="Arial" pitchFamily="34" charset="0"/>
                <a:cs typeface="Arial" pitchFamily="34" charset="0"/>
              </a:rPr>
              <a:t>Good Practice Initiative oral presentations</a:t>
            </a:r>
            <a:endParaRPr lang="de-DE" altLang="de-DE" sz="2400" smtClean="0">
              <a:latin typeface="Arial" pitchFamily="34" charset="0"/>
              <a:cs typeface="Arial" pitchFamily="34" charset="0"/>
            </a:endParaRPr>
          </a:p>
        </p:txBody>
      </p:sp>
      <p:sp>
        <p:nvSpPr>
          <p:cNvPr id="4" name="Rectangle 5"/>
          <p:cNvSpPr txBox="1">
            <a:spLocks noChangeArrowheads="1"/>
          </p:cNvSpPr>
          <p:nvPr/>
        </p:nvSpPr>
        <p:spPr bwMode="auto">
          <a:xfrm>
            <a:off x="1479550" y="5888038"/>
            <a:ext cx="640873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rtl="0" eaLnBrk="0" fontAlgn="base" hangingPunct="0">
              <a:spcBef>
                <a:spcPct val="20000"/>
              </a:spcBef>
              <a:spcAft>
                <a:spcPct val="0"/>
              </a:spcAft>
              <a:buFontTx/>
              <a:buNone/>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a:lstStyle>
          <a:p>
            <a:pPr eaLnBrk="1" hangingPunct="1">
              <a:defRPr/>
            </a:pPr>
            <a:r>
              <a:rPr lang="en-US" altLang="de-DE" sz="1600" b="1" kern="0" dirty="0">
                <a:latin typeface="Arial" panose="020B0604020202020204" pitchFamily="34" charset="0"/>
                <a:cs typeface="Arial" panose="020B0604020202020204" pitchFamily="34" charset="0"/>
              </a:rPr>
              <a:t>EAHP 21</a:t>
            </a:r>
            <a:r>
              <a:rPr lang="en-US" altLang="de-DE" sz="1600" b="1" kern="0" baseline="30000" dirty="0">
                <a:latin typeface="Arial" panose="020B0604020202020204" pitchFamily="34" charset="0"/>
                <a:cs typeface="Arial" panose="020B0604020202020204" pitchFamily="34" charset="0"/>
              </a:rPr>
              <a:t>st</a:t>
            </a:r>
            <a:r>
              <a:rPr lang="en-US" altLang="de-DE" sz="1600" b="1" kern="0" dirty="0">
                <a:latin typeface="Arial" panose="020B0604020202020204" pitchFamily="34" charset="0"/>
                <a:cs typeface="Arial" panose="020B0604020202020204" pitchFamily="34" charset="0"/>
              </a:rPr>
              <a:t> Congress </a:t>
            </a:r>
            <a:endParaRPr lang="en-US" altLang="de-DE" sz="1600" b="1" kern="0" dirty="0" smtClean="0">
              <a:latin typeface="Arial" panose="020B0604020202020204" pitchFamily="34" charset="0"/>
              <a:cs typeface="Arial" panose="020B0604020202020204" pitchFamily="34" charset="0"/>
            </a:endParaRPr>
          </a:p>
          <a:p>
            <a:pPr eaLnBrk="1" hangingPunct="1">
              <a:defRPr/>
            </a:pPr>
            <a:r>
              <a:rPr lang="en-US" altLang="de-DE" sz="1600" kern="0" dirty="0" smtClean="0">
                <a:latin typeface="Arial" panose="020B0604020202020204" pitchFamily="34" charset="0"/>
                <a:cs typeface="Arial" panose="020B0604020202020204" pitchFamily="34" charset="0"/>
              </a:rPr>
              <a:t>16-18 </a:t>
            </a:r>
            <a:r>
              <a:rPr lang="en-US" altLang="de-DE" sz="1600" kern="0" dirty="0">
                <a:latin typeface="Arial" panose="020B0604020202020204" pitchFamily="34" charset="0"/>
                <a:cs typeface="Arial" panose="020B0604020202020204" pitchFamily="34" charset="0"/>
              </a:rPr>
              <a:t>March 2016, Vienna, Austria </a:t>
            </a:r>
          </a:p>
        </p:txBody>
      </p:sp>
      <p:sp>
        <p:nvSpPr>
          <p:cNvPr id="5" name="Rectangle 5"/>
          <p:cNvSpPr txBox="1">
            <a:spLocks noChangeArrowheads="1"/>
          </p:cNvSpPr>
          <p:nvPr/>
        </p:nvSpPr>
        <p:spPr bwMode="auto">
          <a:xfrm>
            <a:off x="5845175" y="1195388"/>
            <a:ext cx="320357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rtl="0" eaLnBrk="0" fontAlgn="base" hangingPunct="0">
              <a:spcBef>
                <a:spcPct val="20000"/>
              </a:spcBef>
              <a:spcAft>
                <a:spcPct val="0"/>
              </a:spcAft>
              <a:buFontTx/>
              <a:buNone/>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a:lstStyle>
          <a:p>
            <a:pPr algn="r" eaLnBrk="1" hangingPunct="1">
              <a:defRPr/>
            </a:pPr>
            <a:r>
              <a:rPr lang="en-US" altLang="de-DE" sz="1600" kern="0" dirty="0" smtClean="0">
                <a:latin typeface="Arial" panose="020B0604020202020204" pitchFamily="34" charset="0"/>
                <a:cs typeface="Arial" panose="020B0604020202020204" pitchFamily="34" charset="0"/>
              </a:rPr>
              <a:t>Dr. Stefanie Walk-Fritz</a:t>
            </a:r>
            <a:endParaRPr lang="de-DE" altLang="de-DE" sz="1600" kern="0" dirty="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platzhalter 2"/>
          <p:cNvSpPr>
            <a:spLocks noGrp="1"/>
          </p:cNvSpPr>
          <p:nvPr>
            <p:ph type="body" idx="1"/>
          </p:nvPr>
        </p:nvSpPr>
        <p:spPr>
          <a:xfrm>
            <a:off x="461963" y="1919288"/>
            <a:ext cx="8250237" cy="639762"/>
          </a:xfrm>
        </p:spPr>
        <p:txBody>
          <a:bodyPr/>
          <a:lstStyle/>
          <a:p>
            <a:pPr algn="ctr"/>
            <a:r>
              <a:rPr lang="en-US" altLang="de-DE" smtClean="0">
                <a:latin typeface="Arial" pitchFamily="34" charset="0"/>
                <a:cs typeface="Arial" pitchFamily="34" charset="0"/>
              </a:rPr>
              <a:t>Training framework for clinical pharmacists </a:t>
            </a:r>
          </a:p>
          <a:p>
            <a:pPr algn="ctr"/>
            <a:r>
              <a:rPr lang="en-US" altLang="de-DE" smtClean="0">
                <a:latin typeface="Arial" pitchFamily="34" charset="0"/>
                <a:cs typeface="Arial" pitchFamily="34" charset="0"/>
              </a:rPr>
              <a:t>practicing medication management</a:t>
            </a:r>
            <a:endParaRPr lang="de-DE" altLang="de-DE" smtClean="0">
              <a:latin typeface="Arial" pitchFamily="34" charset="0"/>
              <a:cs typeface="Arial" pitchFamily="34" charset="0"/>
            </a:endParaRPr>
          </a:p>
        </p:txBody>
      </p:sp>
      <p:graphicFrame>
        <p:nvGraphicFramePr>
          <p:cNvPr id="12" name="Inhaltsplatzhalter 11"/>
          <p:cNvGraphicFramePr>
            <a:graphicFrameLocks noGrp="1"/>
          </p:cNvGraphicFramePr>
          <p:nvPr>
            <p:ph sz="half" idx="2"/>
          </p:nvPr>
        </p:nvGraphicFramePr>
        <p:xfrm>
          <a:off x="461472" y="3995173"/>
          <a:ext cx="4042161" cy="19527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Box 978"/>
          <p:cNvSpPr txBox="1">
            <a:spLocks noChangeArrowheads="1"/>
          </p:cNvSpPr>
          <p:nvPr/>
        </p:nvSpPr>
        <p:spPr bwMode="auto">
          <a:xfrm>
            <a:off x="461963" y="677863"/>
            <a:ext cx="8245475" cy="796925"/>
          </a:xfrm>
          <a:prstGeom prst="rect">
            <a:avLst/>
          </a:prstGeom>
          <a:gradFill rotWithShape="0">
            <a:gsLst>
              <a:gs pos="0">
                <a:schemeClr val="accent1"/>
              </a:gs>
              <a:gs pos="50000">
                <a:srgbClr val="D7EDEF"/>
              </a:gs>
              <a:gs pos="100000">
                <a:schemeClr val="accent1"/>
              </a:gs>
            </a:gsLst>
            <a:lin ang="5400000" scaled="1"/>
          </a:gradFill>
          <a:ln w="12700">
            <a:solidFill>
              <a:srgbClr val="C0C0C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39727" tIns="86560" rIns="439727" bIns="86560">
            <a:spAutoFit/>
          </a:bodyPr>
          <a:lstStyle>
            <a:lvl1pPr defTabSz="4397375">
              <a:defRPr sz="2400">
                <a:solidFill>
                  <a:schemeClr val="tx1"/>
                </a:solidFill>
                <a:latin typeface="Arial" pitchFamily="34" charset="0"/>
                <a:ea typeface="ＭＳ Ｐゴシック" pitchFamily="34" charset="-128"/>
              </a:defRPr>
            </a:lvl1pPr>
            <a:lvl2pPr marL="2198688" defTabSz="4397375">
              <a:defRPr sz="2400">
                <a:solidFill>
                  <a:schemeClr val="tx1"/>
                </a:solidFill>
                <a:latin typeface="Arial" pitchFamily="34" charset="0"/>
                <a:ea typeface="ＭＳ Ｐゴシック" pitchFamily="34" charset="-128"/>
              </a:defRPr>
            </a:lvl2pPr>
            <a:lvl3pPr marL="4397375" defTabSz="4397375">
              <a:defRPr sz="2400">
                <a:solidFill>
                  <a:schemeClr val="tx1"/>
                </a:solidFill>
                <a:latin typeface="Arial" pitchFamily="34" charset="0"/>
                <a:ea typeface="ＭＳ Ｐゴシック" pitchFamily="34" charset="-128"/>
              </a:defRPr>
            </a:lvl3pPr>
            <a:lvl4pPr marL="6596063" defTabSz="4397375">
              <a:defRPr sz="2400">
                <a:solidFill>
                  <a:schemeClr val="tx1"/>
                </a:solidFill>
                <a:latin typeface="Arial" pitchFamily="34" charset="0"/>
                <a:ea typeface="ＭＳ Ｐゴシック" pitchFamily="34" charset="-128"/>
              </a:defRPr>
            </a:lvl4pPr>
            <a:lvl5pPr marL="8794750" defTabSz="4397375">
              <a:defRPr sz="2400">
                <a:solidFill>
                  <a:schemeClr val="tx1"/>
                </a:solidFill>
                <a:latin typeface="Arial" pitchFamily="34" charset="0"/>
                <a:ea typeface="ＭＳ Ｐゴシック" pitchFamily="34" charset="-128"/>
              </a:defRPr>
            </a:lvl5pPr>
            <a:lvl6pPr marL="92519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7091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01663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06235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50000"/>
              </a:spcBef>
              <a:spcAft>
                <a:spcPct val="0"/>
              </a:spcAft>
              <a:defRPr/>
            </a:pPr>
            <a:r>
              <a:rPr lang="de-DE" altLang="de-DE" sz="4000" b="1" dirty="0" err="1">
                <a:solidFill>
                  <a:srgbClr val="003366"/>
                </a:solidFill>
                <a:cs typeface="Arial" panose="020B0604020202020204" pitchFamily="34" charset="0"/>
              </a:rPr>
              <a:t>What</a:t>
            </a:r>
            <a:r>
              <a:rPr lang="de-DE" altLang="de-DE" sz="4000" b="1" dirty="0">
                <a:solidFill>
                  <a:srgbClr val="003366"/>
                </a:solidFill>
                <a:cs typeface="Arial" panose="020B0604020202020204" pitchFamily="34" charset="0"/>
              </a:rPr>
              <a:t> was </a:t>
            </a:r>
            <a:r>
              <a:rPr lang="de-DE" altLang="de-DE" sz="4000" b="1" dirty="0" err="1">
                <a:solidFill>
                  <a:srgbClr val="003366"/>
                </a:solidFill>
                <a:cs typeface="Arial" panose="020B0604020202020204" pitchFamily="34" charset="0"/>
              </a:rPr>
              <a:t>done</a:t>
            </a:r>
            <a:r>
              <a:rPr lang="de-DE" altLang="de-DE" sz="4000" b="1" dirty="0">
                <a:solidFill>
                  <a:srgbClr val="003366"/>
                </a:solidFill>
                <a:cs typeface="Arial" panose="020B0604020202020204" pitchFamily="34" charset="0"/>
              </a:rPr>
              <a:t>?</a:t>
            </a:r>
            <a:endParaRPr lang="de-DE" altLang="de-DE" sz="4000" dirty="0" smtClean="0">
              <a:solidFill>
                <a:srgbClr val="003366"/>
              </a:solidFill>
              <a:cs typeface="Arial" panose="020B0604020202020204" pitchFamily="34" charset="0"/>
            </a:endParaRPr>
          </a:p>
        </p:txBody>
      </p:sp>
      <p:sp>
        <p:nvSpPr>
          <p:cNvPr id="9221" name="AutoShape 4"/>
          <p:cNvSpPr>
            <a:spLocks noChangeArrowheads="1"/>
          </p:cNvSpPr>
          <p:nvPr/>
        </p:nvSpPr>
        <p:spPr bwMode="auto">
          <a:xfrm rot="7845385">
            <a:off x="2538412" y="3194051"/>
            <a:ext cx="1216025" cy="215900"/>
          </a:xfrm>
          <a:prstGeom prst="rightArrow">
            <a:avLst>
              <a:gd name="adj1" fmla="val 50000"/>
              <a:gd name="adj2" fmla="val 50170"/>
            </a:avLst>
          </a:prstGeom>
          <a:solidFill>
            <a:srgbClr val="0033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altLang="de-DE" sz="2400" smtClean="0">
              <a:solidFill>
                <a:srgbClr val="000000"/>
              </a:solidFill>
              <a:latin typeface="Times" pitchFamily="-108" charset="0"/>
              <a:cs typeface="Calibri" pitchFamily="34" charset="0"/>
            </a:endParaRPr>
          </a:p>
        </p:txBody>
      </p:sp>
      <p:sp>
        <p:nvSpPr>
          <p:cNvPr id="9222" name="AutoShape 4"/>
          <p:cNvSpPr>
            <a:spLocks noChangeArrowheads="1"/>
          </p:cNvSpPr>
          <p:nvPr/>
        </p:nvSpPr>
        <p:spPr bwMode="auto">
          <a:xfrm rot="2933547">
            <a:off x="5381625" y="3192463"/>
            <a:ext cx="1216025" cy="215900"/>
          </a:xfrm>
          <a:prstGeom prst="rightArrow">
            <a:avLst>
              <a:gd name="adj1" fmla="val 50000"/>
              <a:gd name="adj2" fmla="val 50170"/>
            </a:avLst>
          </a:prstGeom>
          <a:solidFill>
            <a:srgbClr val="0033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de-DE" altLang="de-DE" sz="2400" smtClean="0">
              <a:solidFill>
                <a:srgbClr val="000000"/>
              </a:solidFill>
              <a:latin typeface="Times" pitchFamily="-108" charset="0"/>
              <a:cs typeface="Calibri" pitchFamily="34" charset="0"/>
            </a:endParaRPr>
          </a:p>
        </p:txBody>
      </p:sp>
      <p:graphicFrame>
        <p:nvGraphicFramePr>
          <p:cNvPr id="17" name="Inhaltsplatzhalter 11"/>
          <p:cNvGraphicFramePr>
            <a:graphicFrameLocks/>
          </p:cNvGraphicFramePr>
          <p:nvPr/>
        </p:nvGraphicFramePr>
        <p:xfrm>
          <a:off x="4666004" y="3993749"/>
          <a:ext cx="4042161" cy="19527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Textfeld 2"/>
          <p:cNvSpPr txBox="1"/>
          <p:nvPr/>
        </p:nvSpPr>
        <p:spPr>
          <a:xfrm>
            <a:off x="461963" y="6448425"/>
            <a:ext cx="8245475" cy="246063"/>
          </a:xfrm>
          <a:prstGeom prst="rect">
            <a:avLst/>
          </a:prstGeom>
          <a:noFill/>
        </p:spPr>
        <p:txBody>
          <a:bodyPr>
            <a:spAutoFit/>
          </a:bodyPr>
          <a:lstStyle/>
          <a:p>
            <a:pPr fontAlgn="base">
              <a:spcBef>
                <a:spcPct val="0"/>
              </a:spcBef>
              <a:spcAft>
                <a:spcPct val="0"/>
              </a:spcAft>
              <a:defRPr/>
            </a:pPr>
            <a:r>
              <a:rPr lang="de-DE" sz="1000" dirty="0">
                <a:solidFill>
                  <a:srgbClr val="003366"/>
                </a:solidFill>
              </a:rPr>
              <a:t>S. Walk-Fritz							              </a:t>
            </a:r>
            <a:r>
              <a:rPr lang="en-US" altLang="de-DE" sz="1000" kern="0" dirty="0">
                <a:solidFill>
                  <a:srgbClr val="003366"/>
                </a:solidFill>
                <a:cs typeface="Arial" panose="020B0604020202020204" pitchFamily="34" charset="0"/>
              </a:rPr>
              <a:t>EAHP 21</a:t>
            </a:r>
            <a:r>
              <a:rPr lang="en-US" altLang="de-DE" sz="1000" kern="0" baseline="30000" dirty="0">
                <a:solidFill>
                  <a:srgbClr val="003366"/>
                </a:solidFill>
                <a:cs typeface="Arial" panose="020B0604020202020204" pitchFamily="34" charset="0"/>
              </a:rPr>
              <a:t>st</a:t>
            </a:r>
            <a:r>
              <a:rPr lang="en-US" altLang="de-DE" sz="1000" kern="0" dirty="0">
                <a:solidFill>
                  <a:srgbClr val="003366"/>
                </a:solidFill>
                <a:cs typeface="Arial" panose="020B0604020202020204" pitchFamily="34" charset="0"/>
              </a:rPr>
              <a:t> Congress</a:t>
            </a:r>
            <a:endParaRPr lang="de-DE" sz="1000" dirty="0">
              <a:solidFill>
                <a:srgbClr val="003366"/>
              </a:solidFill>
            </a:endParaRP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78"/>
          <p:cNvSpPr txBox="1">
            <a:spLocks noChangeArrowheads="1"/>
          </p:cNvSpPr>
          <p:nvPr/>
        </p:nvSpPr>
        <p:spPr bwMode="auto">
          <a:xfrm>
            <a:off x="461963" y="677863"/>
            <a:ext cx="8245475" cy="796925"/>
          </a:xfrm>
          <a:prstGeom prst="rect">
            <a:avLst/>
          </a:prstGeom>
          <a:gradFill rotWithShape="0">
            <a:gsLst>
              <a:gs pos="0">
                <a:schemeClr val="accent1"/>
              </a:gs>
              <a:gs pos="50000">
                <a:srgbClr val="D7EDEF"/>
              </a:gs>
              <a:gs pos="100000">
                <a:schemeClr val="accent1"/>
              </a:gs>
            </a:gsLst>
            <a:lin ang="5400000" scaled="1"/>
          </a:gradFill>
          <a:ln w="12700">
            <a:solidFill>
              <a:srgbClr val="C0C0C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39727" tIns="86560" rIns="439727" bIns="86560">
            <a:spAutoFit/>
          </a:bodyPr>
          <a:lstStyle>
            <a:lvl1pPr defTabSz="4397375">
              <a:defRPr sz="2400">
                <a:solidFill>
                  <a:schemeClr val="tx1"/>
                </a:solidFill>
                <a:latin typeface="Arial" pitchFamily="34" charset="0"/>
                <a:ea typeface="ＭＳ Ｐゴシック" pitchFamily="34" charset="-128"/>
              </a:defRPr>
            </a:lvl1pPr>
            <a:lvl2pPr marL="2198688" defTabSz="4397375">
              <a:defRPr sz="2400">
                <a:solidFill>
                  <a:schemeClr val="tx1"/>
                </a:solidFill>
                <a:latin typeface="Arial" pitchFamily="34" charset="0"/>
                <a:ea typeface="ＭＳ Ｐゴシック" pitchFamily="34" charset="-128"/>
              </a:defRPr>
            </a:lvl2pPr>
            <a:lvl3pPr marL="4397375" defTabSz="4397375">
              <a:defRPr sz="2400">
                <a:solidFill>
                  <a:schemeClr val="tx1"/>
                </a:solidFill>
                <a:latin typeface="Arial" pitchFamily="34" charset="0"/>
                <a:ea typeface="ＭＳ Ｐゴシック" pitchFamily="34" charset="-128"/>
              </a:defRPr>
            </a:lvl3pPr>
            <a:lvl4pPr marL="6596063" defTabSz="4397375">
              <a:defRPr sz="2400">
                <a:solidFill>
                  <a:schemeClr val="tx1"/>
                </a:solidFill>
                <a:latin typeface="Arial" pitchFamily="34" charset="0"/>
                <a:ea typeface="ＭＳ Ｐゴシック" pitchFamily="34" charset="-128"/>
              </a:defRPr>
            </a:lvl4pPr>
            <a:lvl5pPr marL="8794750" defTabSz="4397375">
              <a:defRPr sz="2400">
                <a:solidFill>
                  <a:schemeClr val="tx1"/>
                </a:solidFill>
                <a:latin typeface="Arial" pitchFamily="34" charset="0"/>
                <a:ea typeface="ＭＳ Ｐゴシック" pitchFamily="34" charset="-128"/>
              </a:defRPr>
            </a:lvl5pPr>
            <a:lvl6pPr marL="92519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7091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01663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06235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50000"/>
              </a:spcBef>
              <a:spcAft>
                <a:spcPct val="0"/>
              </a:spcAft>
              <a:defRPr/>
            </a:pPr>
            <a:r>
              <a:rPr lang="de-DE" altLang="de-DE" sz="4000" b="1" dirty="0" err="1">
                <a:solidFill>
                  <a:srgbClr val="003366"/>
                </a:solidFill>
                <a:cs typeface="Arial" panose="020B0604020202020204" pitchFamily="34" charset="0"/>
              </a:rPr>
              <a:t>Why</a:t>
            </a:r>
            <a:r>
              <a:rPr lang="de-DE" altLang="de-DE" sz="4000" b="1" dirty="0">
                <a:solidFill>
                  <a:srgbClr val="003366"/>
                </a:solidFill>
                <a:cs typeface="Arial" panose="020B0604020202020204" pitchFamily="34" charset="0"/>
              </a:rPr>
              <a:t> was </a:t>
            </a:r>
            <a:r>
              <a:rPr lang="de-DE" altLang="de-DE" sz="4000" b="1" dirty="0" err="1">
                <a:solidFill>
                  <a:srgbClr val="003366"/>
                </a:solidFill>
                <a:cs typeface="Arial" panose="020B0604020202020204" pitchFamily="34" charset="0"/>
              </a:rPr>
              <a:t>it</a:t>
            </a:r>
            <a:r>
              <a:rPr lang="de-DE" altLang="de-DE" sz="4000" b="1" dirty="0">
                <a:solidFill>
                  <a:srgbClr val="003366"/>
                </a:solidFill>
                <a:cs typeface="Arial" panose="020B0604020202020204" pitchFamily="34" charset="0"/>
              </a:rPr>
              <a:t> </a:t>
            </a:r>
            <a:r>
              <a:rPr lang="de-DE" altLang="de-DE" sz="4000" b="1" dirty="0" err="1">
                <a:solidFill>
                  <a:srgbClr val="003366"/>
                </a:solidFill>
                <a:cs typeface="Arial" panose="020B0604020202020204" pitchFamily="34" charset="0"/>
              </a:rPr>
              <a:t>done</a:t>
            </a:r>
            <a:r>
              <a:rPr lang="de-DE" altLang="de-DE" sz="4000" b="1" dirty="0">
                <a:solidFill>
                  <a:srgbClr val="003366"/>
                </a:solidFill>
                <a:cs typeface="Arial" panose="020B0604020202020204" pitchFamily="34" charset="0"/>
              </a:rPr>
              <a:t>?</a:t>
            </a:r>
          </a:p>
        </p:txBody>
      </p:sp>
      <p:sp>
        <p:nvSpPr>
          <p:cNvPr id="7171" name="Inhaltsplatzhalter 12"/>
          <p:cNvSpPr>
            <a:spLocks noGrp="1"/>
          </p:cNvSpPr>
          <p:nvPr>
            <p:ph idx="1"/>
          </p:nvPr>
        </p:nvSpPr>
        <p:spPr>
          <a:xfrm>
            <a:off x="669925" y="1844675"/>
            <a:ext cx="6702425" cy="4394200"/>
          </a:xfrm>
        </p:spPr>
        <p:txBody>
          <a:bodyPr/>
          <a:lstStyle/>
          <a:p>
            <a:pPr>
              <a:defRPr/>
            </a:pPr>
            <a:r>
              <a:rPr lang="en-US" altLang="de-DE" sz="2800" dirty="0" smtClean="0">
                <a:latin typeface="Arial" charset="0"/>
                <a:cs typeface="Arial" charset="0"/>
              </a:rPr>
              <a:t>Current clinical pharmacy education may provide exposure to ward-based clinical pharmacy</a:t>
            </a:r>
          </a:p>
          <a:p>
            <a:pPr marL="0" indent="0">
              <a:buFontTx/>
              <a:buNone/>
              <a:defRPr/>
            </a:pPr>
            <a:endParaRPr lang="en-US" altLang="de-DE" sz="2800" dirty="0" smtClean="0">
              <a:latin typeface="Arial" charset="0"/>
              <a:cs typeface="Arial" charset="0"/>
            </a:endParaRPr>
          </a:p>
          <a:p>
            <a:pPr>
              <a:defRPr/>
            </a:pPr>
            <a:r>
              <a:rPr lang="en-US" altLang="de-DE" sz="2800" b="1" dirty="0">
                <a:latin typeface="Arial" charset="0"/>
                <a:cs typeface="Arial" charset="0"/>
              </a:rPr>
              <a:t>N</a:t>
            </a:r>
            <a:r>
              <a:rPr lang="en-US" altLang="de-DE" sz="2800" b="1" dirty="0" smtClean="0">
                <a:latin typeface="Arial" charset="0"/>
                <a:cs typeface="Arial" charset="0"/>
              </a:rPr>
              <a:t>o structured prerequisite training </a:t>
            </a:r>
            <a:r>
              <a:rPr lang="en-US" altLang="de-DE" sz="2800" dirty="0" smtClean="0">
                <a:latin typeface="Arial" charset="0"/>
                <a:cs typeface="Arial" charset="0"/>
              </a:rPr>
              <a:t>for pharmacists practicing clinical medication management</a:t>
            </a:r>
          </a:p>
          <a:p>
            <a:pPr>
              <a:defRPr/>
            </a:pPr>
            <a:endParaRPr lang="de-DE" altLang="de-DE" dirty="0" smtClean="0">
              <a:latin typeface="Arial" charset="0"/>
              <a:cs typeface="Arial" charset="0"/>
            </a:endParaRPr>
          </a:p>
        </p:txBody>
      </p:sp>
      <p:pic>
        <p:nvPicPr>
          <p:cNvPr id="1024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2350" y="2058988"/>
            <a:ext cx="1309688" cy="1081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feld 4"/>
          <p:cNvSpPr txBox="1"/>
          <p:nvPr/>
        </p:nvSpPr>
        <p:spPr>
          <a:xfrm>
            <a:off x="461963" y="6448425"/>
            <a:ext cx="8245475" cy="246063"/>
          </a:xfrm>
          <a:prstGeom prst="rect">
            <a:avLst/>
          </a:prstGeom>
          <a:noFill/>
        </p:spPr>
        <p:txBody>
          <a:bodyPr>
            <a:spAutoFit/>
          </a:bodyPr>
          <a:lstStyle/>
          <a:p>
            <a:pPr fontAlgn="base">
              <a:spcBef>
                <a:spcPct val="0"/>
              </a:spcBef>
              <a:spcAft>
                <a:spcPct val="0"/>
              </a:spcAft>
              <a:defRPr/>
            </a:pPr>
            <a:r>
              <a:rPr lang="de-DE" sz="1000" dirty="0">
                <a:solidFill>
                  <a:srgbClr val="003366"/>
                </a:solidFill>
              </a:rPr>
              <a:t>S. Walk-Fritz							              </a:t>
            </a:r>
            <a:r>
              <a:rPr lang="en-US" altLang="de-DE" sz="1000" kern="0" dirty="0">
                <a:solidFill>
                  <a:srgbClr val="003366"/>
                </a:solidFill>
                <a:cs typeface="Arial" panose="020B0604020202020204" pitchFamily="34" charset="0"/>
              </a:rPr>
              <a:t>EAHP 21</a:t>
            </a:r>
            <a:r>
              <a:rPr lang="en-US" altLang="de-DE" sz="1000" kern="0" baseline="30000" dirty="0">
                <a:solidFill>
                  <a:srgbClr val="003366"/>
                </a:solidFill>
                <a:cs typeface="Arial" panose="020B0604020202020204" pitchFamily="34" charset="0"/>
              </a:rPr>
              <a:t>st</a:t>
            </a:r>
            <a:r>
              <a:rPr lang="en-US" altLang="de-DE" sz="1000" kern="0" dirty="0">
                <a:solidFill>
                  <a:srgbClr val="003366"/>
                </a:solidFill>
                <a:cs typeface="Arial" panose="020B0604020202020204" pitchFamily="34" charset="0"/>
              </a:rPr>
              <a:t> Congress</a:t>
            </a:r>
            <a:endParaRPr lang="de-DE" sz="1000" dirty="0">
              <a:solidFill>
                <a:srgbClr val="003366"/>
              </a:solidFill>
            </a:endParaRP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4"/>
          <p:cNvSpPr>
            <a:spLocks noGrp="1"/>
          </p:cNvSpPr>
          <p:nvPr>
            <p:ph idx="1"/>
          </p:nvPr>
        </p:nvSpPr>
        <p:spPr>
          <a:xfrm>
            <a:off x="914400" y="2379663"/>
            <a:ext cx="8229600" cy="3556000"/>
          </a:xfrm>
        </p:spPr>
        <p:txBody>
          <a:bodyPr/>
          <a:lstStyle/>
          <a:p>
            <a:pPr marL="457200" indent="-457200">
              <a:buFontTx/>
              <a:buAutoNum type="arabicPeriod"/>
            </a:pPr>
            <a:r>
              <a:rPr lang="de-DE" altLang="de-DE" sz="2000" b="1" smtClean="0">
                <a:latin typeface="Arial" pitchFamily="34" charset="0"/>
                <a:cs typeface="Arial" pitchFamily="34" charset="0"/>
              </a:rPr>
              <a:t>Initial skill adaption for junior hospital pharmacists</a:t>
            </a:r>
          </a:p>
          <a:p>
            <a:pPr lvl="1"/>
            <a:r>
              <a:rPr lang="de-DE" altLang="de-DE" sz="1600" smtClean="0">
                <a:latin typeface="Arial" pitchFamily="34" charset="0"/>
                <a:cs typeface="Arial" pitchFamily="34" charset="0"/>
              </a:rPr>
              <a:t>Drug Information Centre</a:t>
            </a:r>
          </a:p>
          <a:p>
            <a:pPr lvl="1"/>
            <a:r>
              <a:rPr lang="de-DE" altLang="de-DE" sz="1600" smtClean="0">
                <a:latin typeface="Arial" pitchFamily="34" charset="0"/>
                <a:cs typeface="Arial" pitchFamily="34" charset="0"/>
              </a:rPr>
              <a:t>Clinical observation („shadowing“)</a:t>
            </a:r>
          </a:p>
          <a:p>
            <a:pPr lvl="1"/>
            <a:r>
              <a:rPr lang="de-DE" altLang="de-DE" sz="1600" smtClean="0">
                <a:latin typeface="Arial" pitchFamily="34" charset="0"/>
                <a:cs typeface="Arial" pitchFamily="34" charset="0"/>
              </a:rPr>
              <a:t>Patient case presentation </a:t>
            </a:r>
          </a:p>
          <a:p>
            <a:pPr lvl="1"/>
            <a:endParaRPr lang="de-DE" altLang="de-DE" sz="1600" b="1" smtClean="0">
              <a:latin typeface="Arial" pitchFamily="34" charset="0"/>
              <a:cs typeface="Arial" pitchFamily="34" charset="0"/>
            </a:endParaRPr>
          </a:p>
          <a:p>
            <a:pPr marL="457200" indent="-457200">
              <a:buFontTx/>
              <a:buAutoNum type="arabicPeriod"/>
            </a:pPr>
            <a:r>
              <a:rPr lang="en-US" altLang="de-DE" sz="2000" b="1" smtClean="0">
                <a:latin typeface="Arial" pitchFamily="34" charset="0"/>
                <a:cs typeface="Arial" pitchFamily="34" charset="0"/>
              </a:rPr>
              <a:t>Maintain and improve skills of all clinical pharmacists performing patient-centered care</a:t>
            </a:r>
          </a:p>
          <a:p>
            <a:pPr lvl="1">
              <a:buFont typeface="Symbol" pitchFamily="18" charset="2"/>
              <a:buChar char="-"/>
            </a:pPr>
            <a:r>
              <a:rPr lang="en-US" altLang="de-DE" sz="1600" smtClean="0">
                <a:latin typeface="Arial" pitchFamily="34" charset="0"/>
                <a:cs typeface="Arial" pitchFamily="34" charset="0"/>
              </a:rPr>
              <a:t>Jour fixe </a:t>
            </a:r>
          </a:p>
          <a:p>
            <a:pPr lvl="1">
              <a:buFont typeface="Symbol" pitchFamily="18" charset="2"/>
              <a:buChar char="-"/>
            </a:pPr>
            <a:r>
              <a:rPr lang="en-US" altLang="de-DE" sz="1600" smtClean="0">
                <a:latin typeface="Arial" pitchFamily="34" charset="0"/>
                <a:cs typeface="Arial" pitchFamily="34" charset="0"/>
              </a:rPr>
              <a:t>Journal Club</a:t>
            </a:r>
          </a:p>
          <a:p>
            <a:pPr lvl="1">
              <a:buFont typeface="Symbol" pitchFamily="18" charset="2"/>
              <a:buChar char="-"/>
            </a:pPr>
            <a:r>
              <a:rPr lang="en-US" altLang="de-DE" sz="1600" smtClean="0">
                <a:latin typeface="Arial" pitchFamily="34" charset="0"/>
                <a:cs typeface="Arial" pitchFamily="34" charset="0"/>
              </a:rPr>
              <a:t>Supervision of participation in medical rounds </a:t>
            </a:r>
          </a:p>
          <a:p>
            <a:pPr lvl="1">
              <a:buFontTx/>
              <a:buNone/>
            </a:pPr>
            <a:r>
              <a:rPr lang="en-US" altLang="de-DE" sz="1600" smtClean="0">
                <a:latin typeface="Arial" pitchFamily="34" charset="0"/>
                <a:cs typeface="Arial" pitchFamily="34" charset="0"/>
              </a:rPr>
              <a:t>     by senior clinical pharmacist</a:t>
            </a:r>
          </a:p>
          <a:p>
            <a:pPr lvl="1">
              <a:buFont typeface="Symbol" pitchFamily="18" charset="2"/>
              <a:buChar char="-"/>
            </a:pPr>
            <a:r>
              <a:rPr lang="en-US" altLang="de-DE" sz="1600" smtClean="0">
                <a:latin typeface="Arial" pitchFamily="34" charset="0"/>
                <a:cs typeface="Arial" pitchFamily="34" charset="0"/>
              </a:rPr>
              <a:t>Feedback discussion </a:t>
            </a:r>
          </a:p>
          <a:p>
            <a:pPr marL="457200" indent="-457200">
              <a:buFontTx/>
              <a:buNone/>
            </a:pPr>
            <a:r>
              <a:rPr lang="en-US" altLang="de-DE" sz="2000" b="1" smtClean="0">
                <a:latin typeface="Arial" pitchFamily="34" charset="0"/>
                <a:cs typeface="Arial" pitchFamily="34" charset="0"/>
              </a:rPr>
              <a:t>	</a:t>
            </a:r>
          </a:p>
          <a:p>
            <a:pPr marL="457200" indent="-457200">
              <a:buFontTx/>
              <a:buNone/>
            </a:pPr>
            <a:endParaRPr lang="de-DE" altLang="de-DE" sz="2000" smtClean="0">
              <a:latin typeface="Arial" pitchFamily="34" charset="0"/>
              <a:cs typeface="Arial" pitchFamily="34" charset="0"/>
            </a:endParaRPr>
          </a:p>
        </p:txBody>
      </p:sp>
      <p:sp>
        <p:nvSpPr>
          <p:cNvPr id="4" name="Text Box 978"/>
          <p:cNvSpPr txBox="1">
            <a:spLocks noChangeArrowheads="1"/>
          </p:cNvSpPr>
          <p:nvPr/>
        </p:nvSpPr>
        <p:spPr bwMode="auto">
          <a:xfrm>
            <a:off x="461963" y="677863"/>
            <a:ext cx="8245475" cy="796925"/>
          </a:xfrm>
          <a:prstGeom prst="rect">
            <a:avLst/>
          </a:prstGeom>
          <a:gradFill rotWithShape="0">
            <a:gsLst>
              <a:gs pos="0">
                <a:schemeClr val="accent1"/>
              </a:gs>
              <a:gs pos="50000">
                <a:srgbClr val="D7EDEF"/>
              </a:gs>
              <a:gs pos="100000">
                <a:schemeClr val="accent1"/>
              </a:gs>
            </a:gsLst>
            <a:lin ang="5400000" scaled="1"/>
          </a:gradFill>
          <a:ln w="12700">
            <a:solidFill>
              <a:srgbClr val="C0C0C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39727" tIns="86560" rIns="439727" bIns="86560">
            <a:spAutoFit/>
          </a:bodyPr>
          <a:lstStyle>
            <a:lvl1pPr defTabSz="4397375">
              <a:defRPr sz="2400">
                <a:solidFill>
                  <a:schemeClr val="tx1"/>
                </a:solidFill>
                <a:latin typeface="Arial" pitchFamily="34" charset="0"/>
                <a:ea typeface="ＭＳ Ｐゴシック" pitchFamily="34" charset="-128"/>
              </a:defRPr>
            </a:lvl1pPr>
            <a:lvl2pPr marL="2198688" defTabSz="4397375">
              <a:defRPr sz="2400">
                <a:solidFill>
                  <a:schemeClr val="tx1"/>
                </a:solidFill>
                <a:latin typeface="Arial" pitchFamily="34" charset="0"/>
                <a:ea typeface="ＭＳ Ｐゴシック" pitchFamily="34" charset="-128"/>
              </a:defRPr>
            </a:lvl2pPr>
            <a:lvl3pPr marL="4397375" defTabSz="4397375">
              <a:defRPr sz="2400">
                <a:solidFill>
                  <a:schemeClr val="tx1"/>
                </a:solidFill>
                <a:latin typeface="Arial" pitchFamily="34" charset="0"/>
                <a:ea typeface="ＭＳ Ｐゴシック" pitchFamily="34" charset="-128"/>
              </a:defRPr>
            </a:lvl3pPr>
            <a:lvl4pPr marL="6596063" defTabSz="4397375">
              <a:defRPr sz="2400">
                <a:solidFill>
                  <a:schemeClr val="tx1"/>
                </a:solidFill>
                <a:latin typeface="Arial" pitchFamily="34" charset="0"/>
                <a:ea typeface="ＭＳ Ｐゴシック" pitchFamily="34" charset="-128"/>
              </a:defRPr>
            </a:lvl4pPr>
            <a:lvl5pPr marL="8794750" defTabSz="4397375">
              <a:defRPr sz="2400">
                <a:solidFill>
                  <a:schemeClr val="tx1"/>
                </a:solidFill>
                <a:latin typeface="Arial" pitchFamily="34" charset="0"/>
                <a:ea typeface="ＭＳ Ｐゴシック" pitchFamily="34" charset="-128"/>
              </a:defRPr>
            </a:lvl5pPr>
            <a:lvl6pPr marL="92519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7091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01663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06235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50000"/>
              </a:spcBef>
              <a:spcAft>
                <a:spcPct val="0"/>
              </a:spcAft>
              <a:defRPr/>
            </a:pPr>
            <a:r>
              <a:rPr lang="de-DE" altLang="de-DE" sz="4000" b="1" dirty="0" err="1">
                <a:solidFill>
                  <a:srgbClr val="003366"/>
                </a:solidFill>
                <a:cs typeface="Arial" panose="020B0604020202020204" pitchFamily="34" charset="0"/>
              </a:rPr>
              <a:t>How</a:t>
            </a:r>
            <a:r>
              <a:rPr lang="de-DE" altLang="de-DE" sz="4000" b="1" dirty="0">
                <a:solidFill>
                  <a:srgbClr val="003366"/>
                </a:solidFill>
                <a:cs typeface="Arial" panose="020B0604020202020204" pitchFamily="34" charset="0"/>
              </a:rPr>
              <a:t> was </a:t>
            </a:r>
            <a:r>
              <a:rPr lang="de-DE" altLang="de-DE" sz="4000" b="1" dirty="0" err="1">
                <a:solidFill>
                  <a:srgbClr val="003366"/>
                </a:solidFill>
                <a:cs typeface="Arial" panose="020B0604020202020204" pitchFamily="34" charset="0"/>
              </a:rPr>
              <a:t>it</a:t>
            </a:r>
            <a:r>
              <a:rPr lang="de-DE" altLang="de-DE" sz="4000" b="1" dirty="0">
                <a:solidFill>
                  <a:srgbClr val="003366"/>
                </a:solidFill>
                <a:cs typeface="Arial" panose="020B0604020202020204" pitchFamily="34" charset="0"/>
              </a:rPr>
              <a:t> </a:t>
            </a:r>
            <a:r>
              <a:rPr lang="de-DE" altLang="de-DE" sz="4000" b="1" dirty="0" err="1">
                <a:solidFill>
                  <a:srgbClr val="003366"/>
                </a:solidFill>
                <a:cs typeface="Arial" panose="020B0604020202020204" pitchFamily="34" charset="0"/>
              </a:rPr>
              <a:t>done</a:t>
            </a:r>
            <a:r>
              <a:rPr lang="de-DE" altLang="de-DE" sz="4000" b="1" dirty="0" smtClean="0">
                <a:solidFill>
                  <a:srgbClr val="003366"/>
                </a:solidFill>
                <a:cs typeface="Arial" panose="020B0604020202020204" pitchFamily="34" charset="0"/>
              </a:rPr>
              <a:t>? (I)</a:t>
            </a:r>
            <a:endParaRPr lang="de-DE" altLang="de-DE" sz="4000" b="1" dirty="0">
              <a:solidFill>
                <a:srgbClr val="003366"/>
              </a:solidFill>
              <a:cs typeface="Arial" panose="020B0604020202020204" pitchFamily="34" charset="0"/>
            </a:endParaRPr>
          </a:p>
        </p:txBody>
      </p:sp>
      <p:sp>
        <p:nvSpPr>
          <p:cNvPr id="12" name="Textplatzhalter 2"/>
          <p:cNvSpPr txBox="1">
            <a:spLocks/>
          </p:cNvSpPr>
          <p:nvPr/>
        </p:nvSpPr>
        <p:spPr bwMode="auto">
          <a:xfrm>
            <a:off x="447675" y="1763713"/>
            <a:ext cx="82518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a:lstStyle>
          <a:p>
            <a:pPr>
              <a:buFont typeface="Wingdings" panose="05000000000000000000" pitchFamily="2" charset="2"/>
              <a:buChar char="Ø"/>
              <a:defRPr/>
            </a:pPr>
            <a:r>
              <a:rPr lang="en-US" sz="2800" b="1" kern="0" dirty="0" smtClean="0">
                <a:latin typeface="Arial" panose="020B0604020202020204" pitchFamily="34" charset="0"/>
                <a:cs typeface="Arial" panose="020B0604020202020204" pitchFamily="34" charset="0"/>
              </a:rPr>
              <a:t>Training framework:</a:t>
            </a:r>
            <a:endParaRPr lang="de-DE" sz="2800" b="1" kern="0" dirty="0">
              <a:latin typeface="Arial" panose="020B0604020202020204" pitchFamily="34" charset="0"/>
              <a:cs typeface="Arial" panose="020B0604020202020204" pitchFamily="34" charset="0"/>
            </a:endParaRPr>
          </a:p>
        </p:txBody>
      </p:sp>
      <p:pic>
        <p:nvPicPr>
          <p:cNvPr id="1126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3438" y="2811463"/>
            <a:ext cx="13843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67525" y="4681538"/>
            <a:ext cx="18621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feld 7"/>
          <p:cNvSpPr txBox="1"/>
          <p:nvPr/>
        </p:nvSpPr>
        <p:spPr>
          <a:xfrm>
            <a:off x="461963" y="6448425"/>
            <a:ext cx="8245475" cy="246063"/>
          </a:xfrm>
          <a:prstGeom prst="rect">
            <a:avLst/>
          </a:prstGeom>
          <a:noFill/>
        </p:spPr>
        <p:txBody>
          <a:bodyPr>
            <a:spAutoFit/>
          </a:bodyPr>
          <a:lstStyle/>
          <a:p>
            <a:pPr fontAlgn="base">
              <a:spcBef>
                <a:spcPct val="0"/>
              </a:spcBef>
              <a:spcAft>
                <a:spcPct val="0"/>
              </a:spcAft>
              <a:defRPr/>
            </a:pPr>
            <a:r>
              <a:rPr lang="de-DE" sz="1000" dirty="0">
                <a:solidFill>
                  <a:srgbClr val="003366"/>
                </a:solidFill>
              </a:rPr>
              <a:t>S. Walk-Fritz							              </a:t>
            </a:r>
            <a:r>
              <a:rPr lang="en-US" altLang="de-DE" sz="1000" kern="0" dirty="0">
                <a:solidFill>
                  <a:srgbClr val="003366"/>
                </a:solidFill>
                <a:cs typeface="Arial" panose="020B0604020202020204" pitchFamily="34" charset="0"/>
              </a:rPr>
              <a:t>EAHP 21</a:t>
            </a:r>
            <a:r>
              <a:rPr lang="en-US" altLang="de-DE" sz="1000" kern="0" baseline="30000" dirty="0">
                <a:solidFill>
                  <a:srgbClr val="003366"/>
                </a:solidFill>
                <a:cs typeface="Arial" panose="020B0604020202020204" pitchFamily="34" charset="0"/>
              </a:rPr>
              <a:t>st</a:t>
            </a:r>
            <a:r>
              <a:rPr lang="en-US" altLang="de-DE" sz="1000" kern="0" dirty="0">
                <a:solidFill>
                  <a:srgbClr val="003366"/>
                </a:solidFill>
                <a:cs typeface="Arial" panose="020B0604020202020204" pitchFamily="34" charset="0"/>
              </a:rPr>
              <a:t> Congress</a:t>
            </a:r>
            <a:endParaRPr lang="de-DE" sz="1000" dirty="0">
              <a:solidFill>
                <a:srgbClr val="003366"/>
              </a:solidFill>
            </a:endParaRP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78"/>
          <p:cNvSpPr txBox="1">
            <a:spLocks noChangeArrowheads="1"/>
          </p:cNvSpPr>
          <p:nvPr/>
        </p:nvSpPr>
        <p:spPr bwMode="auto">
          <a:xfrm>
            <a:off x="461963" y="677863"/>
            <a:ext cx="8245475" cy="796925"/>
          </a:xfrm>
          <a:prstGeom prst="rect">
            <a:avLst/>
          </a:prstGeom>
          <a:gradFill rotWithShape="0">
            <a:gsLst>
              <a:gs pos="0">
                <a:schemeClr val="accent1"/>
              </a:gs>
              <a:gs pos="50000">
                <a:srgbClr val="D7EDEF"/>
              </a:gs>
              <a:gs pos="100000">
                <a:schemeClr val="accent1"/>
              </a:gs>
            </a:gsLst>
            <a:lin ang="5400000" scaled="1"/>
          </a:gradFill>
          <a:ln w="12700">
            <a:solidFill>
              <a:srgbClr val="C0C0C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39727" tIns="86560" rIns="439727" bIns="86560">
            <a:spAutoFit/>
          </a:bodyPr>
          <a:lstStyle>
            <a:lvl1pPr defTabSz="4397375">
              <a:defRPr sz="2400">
                <a:solidFill>
                  <a:schemeClr val="tx1"/>
                </a:solidFill>
                <a:latin typeface="Arial" pitchFamily="34" charset="0"/>
                <a:ea typeface="ＭＳ Ｐゴシック" pitchFamily="34" charset="-128"/>
              </a:defRPr>
            </a:lvl1pPr>
            <a:lvl2pPr marL="2198688" defTabSz="4397375">
              <a:defRPr sz="2400">
                <a:solidFill>
                  <a:schemeClr val="tx1"/>
                </a:solidFill>
                <a:latin typeface="Arial" pitchFamily="34" charset="0"/>
                <a:ea typeface="ＭＳ Ｐゴシック" pitchFamily="34" charset="-128"/>
              </a:defRPr>
            </a:lvl2pPr>
            <a:lvl3pPr marL="4397375" defTabSz="4397375">
              <a:defRPr sz="2400">
                <a:solidFill>
                  <a:schemeClr val="tx1"/>
                </a:solidFill>
                <a:latin typeface="Arial" pitchFamily="34" charset="0"/>
                <a:ea typeface="ＭＳ Ｐゴシック" pitchFamily="34" charset="-128"/>
              </a:defRPr>
            </a:lvl3pPr>
            <a:lvl4pPr marL="6596063" defTabSz="4397375">
              <a:defRPr sz="2400">
                <a:solidFill>
                  <a:schemeClr val="tx1"/>
                </a:solidFill>
                <a:latin typeface="Arial" pitchFamily="34" charset="0"/>
                <a:ea typeface="ＭＳ Ｐゴシック" pitchFamily="34" charset="-128"/>
              </a:defRPr>
            </a:lvl4pPr>
            <a:lvl5pPr marL="8794750" defTabSz="4397375">
              <a:defRPr sz="2400">
                <a:solidFill>
                  <a:schemeClr val="tx1"/>
                </a:solidFill>
                <a:latin typeface="Arial" pitchFamily="34" charset="0"/>
                <a:ea typeface="ＭＳ Ｐゴシック" pitchFamily="34" charset="-128"/>
              </a:defRPr>
            </a:lvl5pPr>
            <a:lvl6pPr marL="92519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7091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01663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06235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50000"/>
              </a:spcBef>
              <a:spcAft>
                <a:spcPct val="0"/>
              </a:spcAft>
              <a:defRPr/>
            </a:pPr>
            <a:r>
              <a:rPr lang="de-DE" altLang="de-DE" sz="4000" b="1" dirty="0" err="1">
                <a:solidFill>
                  <a:srgbClr val="003366"/>
                </a:solidFill>
                <a:cs typeface="Arial" panose="020B0604020202020204" pitchFamily="34" charset="0"/>
              </a:rPr>
              <a:t>How</a:t>
            </a:r>
            <a:r>
              <a:rPr lang="de-DE" altLang="de-DE" sz="4000" b="1" dirty="0">
                <a:solidFill>
                  <a:srgbClr val="003366"/>
                </a:solidFill>
                <a:cs typeface="Arial" panose="020B0604020202020204" pitchFamily="34" charset="0"/>
              </a:rPr>
              <a:t> was </a:t>
            </a:r>
            <a:r>
              <a:rPr lang="de-DE" altLang="de-DE" sz="4000" b="1" dirty="0" err="1">
                <a:solidFill>
                  <a:srgbClr val="003366"/>
                </a:solidFill>
                <a:cs typeface="Arial" panose="020B0604020202020204" pitchFamily="34" charset="0"/>
              </a:rPr>
              <a:t>it</a:t>
            </a:r>
            <a:r>
              <a:rPr lang="de-DE" altLang="de-DE" sz="4000" b="1" dirty="0">
                <a:solidFill>
                  <a:srgbClr val="003366"/>
                </a:solidFill>
                <a:cs typeface="Arial" panose="020B0604020202020204" pitchFamily="34" charset="0"/>
              </a:rPr>
              <a:t> </a:t>
            </a:r>
            <a:r>
              <a:rPr lang="de-DE" altLang="de-DE" sz="4000" b="1" dirty="0" err="1">
                <a:solidFill>
                  <a:srgbClr val="003366"/>
                </a:solidFill>
                <a:cs typeface="Arial" panose="020B0604020202020204" pitchFamily="34" charset="0"/>
              </a:rPr>
              <a:t>done</a:t>
            </a:r>
            <a:r>
              <a:rPr lang="de-DE" altLang="de-DE" sz="4000" b="1" dirty="0" smtClean="0">
                <a:solidFill>
                  <a:srgbClr val="003366"/>
                </a:solidFill>
                <a:cs typeface="Arial" panose="020B0604020202020204" pitchFamily="34" charset="0"/>
              </a:rPr>
              <a:t>? (II)</a:t>
            </a:r>
            <a:endParaRPr lang="de-DE" altLang="de-DE" sz="4000" b="1" dirty="0">
              <a:solidFill>
                <a:srgbClr val="003366"/>
              </a:solidFill>
              <a:cs typeface="Arial" panose="020B0604020202020204" pitchFamily="34" charset="0"/>
            </a:endParaRPr>
          </a:p>
        </p:txBody>
      </p:sp>
      <p:sp>
        <p:nvSpPr>
          <p:cNvPr id="13" name="Textplatzhalter 2"/>
          <p:cNvSpPr txBox="1">
            <a:spLocks/>
          </p:cNvSpPr>
          <p:nvPr/>
        </p:nvSpPr>
        <p:spPr bwMode="auto">
          <a:xfrm>
            <a:off x="461963" y="1843088"/>
            <a:ext cx="5729287"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a:lstStyle>
          <a:p>
            <a:pPr>
              <a:buFont typeface="Wingdings" panose="05000000000000000000" pitchFamily="2" charset="2"/>
              <a:buChar char="Ø"/>
              <a:defRPr/>
            </a:pPr>
            <a:r>
              <a:rPr lang="en-US" sz="2800" b="1" kern="0" dirty="0" smtClean="0">
                <a:latin typeface="Arial" panose="020B0604020202020204" pitchFamily="34" charset="0"/>
                <a:cs typeface="Arial" panose="020B0604020202020204" pitchFamily="34" charset="0"/>
              </a:rPr>
              <a:t>Checklist</a:t>
            </a:r>
          </a:p>
          <a:p>
            <a:pPr lvl="1">
              <a:buFont typeface="Arial" panose="020B0604020202020204" pitchFamily="34" charset="0"/>
              <a:buChar char="•"/>
              <a:defRPr/>
            </a:pPr>
            <a:r>
              <a:rPr lang="en-US" altLang="de-DE" sz="2400" dirty="0">
                <a:latin typeface="Arial"/>
              </a:rPr>
              <a:t>steps can be </a:t>
            </a:r>
            <a:r>
              <a:rPr lang="en-US" altLang="de-DE" sz="2400" b="1" dirty="0">
                <a:latin typeface="Arial"/>
              </a:rPr>
              <a:t>adapted </a:t>
            </a:r>
            <a:r>
              <a:rPr lang="en-US" altLang="de-DE" sz="2400" b="1" dirty="0" smtClean="0">
                <a:latin typeface="Arial"/>
              </a:rPr>
              <a:t>individually</a:t>
            </a:r>
          </a:p>
          <a:p>
            <a:pPr lvl="2">
              <a:buFont typeface="Symbol" panose="05050102010706020507" pitchFamily="18" charset="2"/>
              <a:buChar char="-"/>
              <a:defRPr/>
            </a:pPr>
            <a:r>
              <a:rPr lang="en-US" altLang="de-DE" sz="2000" dirty="0" smtClean="0">
                <a:latin typeface="Arial"/>
              </a:rPr>
              <a:t>depending </a:t>
            </a:r>
            <a:r>
              <a:rPr lang="en-US" altLang="de-DE" sz="2000" dirty="0">
                <a:latin typeface="Arial"/>
              </a:rPr>
              <a:t>on the future operational area and </a:t>
            </a:r>
            <a:r>
              <a:rPr lang="en-US" altLang="de-DE" sz="2000" dirty="0" smtClean="0">
                <a:latin typeface="Arial"/>
              </a:rPr>
              <a:t>background</a:t>
            </a:r>
          </a:p>
          <a:p>
            <a:pPr marL="914400" lvl="2" indent="0">
              <a:buFontTx/>
              <a:buNone/>
              <a:defRPr/>
            </a:pPr>
            <a:endParaRPr lang="en-US" altLang="de-DE" sz="2000" dirty="0" smtClean="0">
              <a:latin typeface="Arial"/>
            </a:endParaRPr>
          </a:p>
          <a:p>
            <a:pPr lvl="1">
              <a:buFont typeface="Arial" panose="020B0604020202020204" pitchFamily="34" charset="0"/>
              <a:buChar char="•"/>
              <a:defRPr/>
            </a:pPr>
            <a:r>
              <a:rPr lang="en-US" altLang="de-DE" sz="2400" dirty="0">
                <a:latin typeface="Arial"/>
              </a:rPr>
              <a:t>eligibility for practicing medication management will be granted by </a:t>
            </a:r>
            <a:r>
              <a:rPr lang="en-US" altLang="de-DE" sz="2400" dirty="0" smtClean="0">
                <a:latin typeface="Arial"/>
              </a:rPr>
              <a:t> </a:t>
            </a:r>
            <a:r>
              <a:rPr lang="en-US" altLang="de-DE" sz="2400" dirty="0">
                <a:latin typeface="Arial"/>
              </a:rPr>
              <a:t>head of the department “clinical pharmacy</a:t>
            </a:r>
            <a:r>
              <a:rPr lang="en-US" altLang="de-DE" sz="2400" dirty="0" smtClean="0">
                <a:latin typeface="Arial"/>
              </a:rPr>
              <a:t>”</a:t>
            </a:r>
          </a:p>
          <a:p>
            <a:pPr lvl="1">
              <a:buFont typeface="Arial" panose="020B0604020202020204" pitchFamily="34" charset="0"/>
              <a:buChar char="•"/>
              <a:defRPr/>
            </a:pPr>
            <a:endParaRPr lang="en-US" sz="2000" b="1" kern="0" dirty="0" smtClean="0">
              <a:latin typeface="Arial" panose="020B0604020202020204" pitchFamily="34" charset="0"/>
              <a:cs typeface="Arial" panose="020B0604020202020204" pitchFamily="34" charset="0"/>
            </a:endParaRPr>
          </a:p>
          <a:p>
            <a:pPr lvl="1">
              <a:buFont typeface="Arial" panose="020B0604020202020204" pitchFamily="34" charset="0"/>
              <a:buChar char="•"/>
              <a:defRPr/>
            </a:pPr>
            <a:endParaRPr lang="de-DE" sz="2000" b="1" kern="0" dirty="0">
              <a:latin typeface="Arial" panose="020B0604020202020204" pitchFamily="34" charset="0"/>
              <a:cs typeface="Arial" panose="020B0604020202020204" pitchFamily="34" charset="0"/>
            </a:endParaRPr>
          </a:p>
        </p:txBody>
      </p:sp>
      <p:pic>
        <p:nvPicPr>
          <p:cNvPr id="122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24782">
            <a:off x="5697538" y="1882775"/>
            <a:ext cx="3436937" cy="358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feld 13"/>
          <p:cNvSpPr txBox="1"/>
          <p:nvPr/>
        </p:nvSpPr>
        <p:spPr>
          <a:xfrm>
            <a:off x="461963" y="6448425"/>
            <a:ext cx="8245475" cy="246063"/>
          </a:xfrm>
          <a:prstGeom prst="rect">
            <a:avLst/>
          </a:prstGeom>
          <a:noFill/>
        </p:spPr>
        <p:txBody>
          <a:bodyPr>
            <a:spAutoFit/>
          </a:bodyPr>
          <a:lstStyle/>
          <a:p>
            <a:pPr fontAlgn="base">
              <a:spcBef>
                <a:spcPct val="0"/>
              </a:spcBef>
              <a:spcAft>
                <a:spcPct val="0"/>
              </a:spcAft>
              <a:defRPr/>
            </a:pPr>
            <a:r>
              <a:rPr lang="de-DE" sz="1000" dirty="0">
                <a:solidFill>
                  <a:srgbClr val="003366"/>
                </a:solidFill>
              </a:rPr>
              <a:t>S. Walk-Fritz							              </a:t>
            </a:r>
            <a:r>
              <a:rPr lang="en-US" altLang="de-DE" sz="1000" kern="0" dirty="0">
                <a:solidFill>
                  <a:srgbClr val="003366"/>
                </a:solidFill>
                <a:cs typeface="Arial" panose="020B0604020202020204" pitchFamily="34" charset="0"/>
              </a:rPr>
              <a:t>EAHP 21</a:t>
            </a:r>
            <a:r>
              <a:rPr lang="en-US" altLang="de-DE" sz="1000" kern="0" baseline="30000" dirty="0">
                <a:solidFill>
                  <a:srgbClr val="003366"/>
                </a:solidFill>
                <a:cs typeface="Arial" panose="020B0604020202020204" pitchFamily="34" charset="0"/>
              </a:rPr>
              <a:t>st</a:t>
            </a:r>
            <a:r>
              <a:rPr lang="en-US" altLang="de-DE" sz="1000" kern="0" dirty="0">
                <a:solidFill>
                  <a:srgbClr val="003366"/>
                </a:solidFill>
                <a:cs typeface="Arial" panose="020B0604020202020204" pitchFamily="34" charset="0"/>
              </a:rPr>
              <a:t> Congress</a:t>
            </a:r>
            <a:endParaRPr lang="de-DE" sz="1000" dirty="0">
              <a:solidFill>
                <a:srgbClr val="003366"/>
              </a:solidFill>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78"/>
          <p:cNvSpPr txBox="1">
            <a:spLocks noChangeArrowheads="1"/>
          </p:cNvSpPr>
          <p:nvPr/>
        </p:nvSpPr>
        <p:spPr bwMode="auto">
          <a:xfrm>
            <a:off x="461963" y="677863"/>
            <a:ext cx="8245475" cy="796925"/>
          </a:xfrm>
          <a:prstGeom prst="rect">
            <a:avLst/>
          </a:prstGeom>
          <a:gradFill rotWithShape="0">
            <a:gsLst>
              <a:gs pos="0">
                <a:schemeClr val="accent1"/>
              </a:gs>
              <a:gs pos="50000">
                <a:srgbClr val="D7EDEF"/>
              </a:gs>
              <a:gs pos="100000">
                <a:schemeClr val="accent1"/>
              </a:gs>
            </a:gsLst>
            <a:lin ang="5400000" scaled="1"/>
          </a:gradFill>
          <a:ln w="12700">
            <a:solidFill>
              <a:srgbClr val="C0C0C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39727" tIns="86560" rIns="439727" bIns="86560">
            <a:spAutoFit/>
          </a:bodyPr>
          <a:lstStyle>
            <a:lvl1pPr defTabSz="4397375">
              <a:defRPr sz="2400">
                <a:solidFill>
                  <a:schemeClr val="tx1"/>
                </a:solidFill>
                <a:latin typeface="Arial" pitchFamily="34" charset="0"/>
                <a:ea typeface="ＭＳ Ｐゴシック" pitchFamily="34" charset="-128"/>
              </a:defRPr>
            </a:lvl1pPr>
            <a:lvl2pPr marL="2198688" defTabSz="4397375">
              <a:defRPr sz="2400">
                <a:solidFill>
                  <a:schemeClr val="tx1"/>
                </a:solidFill>
                <a:latin typeface="Arial" pitchFamily="34" charset="0"/>
                <a:ea typeface="ＭＳ Ｐゴシック" pitchFamily="34" charset="-128"/>
              </a:defRPr>
            </a:lvl2pPr>
            <a:lvl3pPr marL="4397375" defTabSz="4397375">
              <a:defRPr sz="2400">
                <a:solidFill>
                  <a:schemeClr val="tx1"/>
                </a:solidFill>
                <a:latin typeface="Arial" pitchFamily="34" charset="0"/>
                <a:ea typeface="ＭＳ Ｐゴシック" pitchFamily="34" charset="-128"/>
              </a:defRPr>
            </a:lvl3pPr>
            <a:lvl4pPr marL="6596063" defTabSz="4397375">
              <a:defRPr sz="2400">
                <a:solidFill>
                  <a:schemeClr val="tx1"/>
                </a:solidFill>
                <a:latin typeface="Arial" pitchFamily="34" charset="0"/>
                <a:ea typeface="ＭＳ Ｐゴシック" pitchFamily="34" charset="-128"/>
              </a:defRPr>
            </a:lvl4pPr>
            <a:lvl5pPr marL="8794750" defTabSz="4397375">
              <a:defRPr sz="2400">
                <a:solidFill>
                  <a:schemeClr val="tx1"/>
                </a:solidFill>
                <a:latin typeface="Arial" pitchFamily="34" charset="0"/>
                <a:ea typeface="ＭＳ Ｐゴシック" pitchFamily="34" charset="-128"/>
              </a:defRPr>
            </a:lvl5pPr>
            <a:lvl6pPr marL="92519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7091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01663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06235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50000"/>
              </a:spcBef>
              <a:spcAft>
                <a:spcPct val="0"/>
              </a:spcAft>
              <a:defRPr/>
            </a:pPr>
            <a:r>
              <a:rPr lang="de-DE" altLang="de-DE" sz="4000" b="1" dirty="0" err="1">
                <a:solidFill>
                  <a:srgbClr val="003366"/>
                </a:solidFill>
                <a:cs typeface="Arial" panose="020B0604020202020204" pitchFamily="34" charset="0"/>
              </a:rPr>
              <a:t>What</a:t>
            </a:r>
            <a:r>
              <a:rPr lang="de-DE" altLang="de-DE" sz="4000" b="1" dirty="0">
                <a:solidFill>
                  <a:srgbClr val="003366"/>
                </a:solidFill>
                <a:cs typeface="Arial" panose="020B0604020202020204" pitchFamily="34" charset="0"/>
              </a:rPr>
              <a:t> </a:t>
            </a:r>
            <a:r>
              <a:rPr lang="de-DE" altLang="de-DE" sz="4000" b="1" dirty="0" err="1">
                <a:solidFill>
                  <a:srgbClr val="003366"/>
                </a:solidFill>
                <a:cs typeface="Arial" panose="020B0604020202020204" pitchFamily="34" charset="0"/>
              </a:rPr>
              <a:t>has</a:t>
            </a:r>
            <a:r>
              <a:rPr lang="de-DE" altLang="de-DE" sz="4000" b="1" dirty="0">
                <a:solidFill>
                  <a:srgbClr val="003366"/>
                </a:solidFill>
                <a:cs typeface="Arial" panose="020B0604020202020204" pitchFamily="34" charset="0"/>
              </a:rPr>
              <a:t> </a:t>
            </a:r>
            <a:r>
              <a:rPr lang="de-DE" altLang="de-DE" sz="4000" b="1" dirty="0" err="1">
                <a:solidFill>
                  <a:srgbClr val="003366"/>
                </a:solidFill>
                <a:cs typeface="Arial" panose="020B0604020202020204" pitchFamily="34" charset="0"/>
              </a:rPr>
              <a:t>been</a:t>
            </a:r>
            <a:r>
              <a:rPr lang="de-DE" altLang="de-DE" sz="4000" b="1" dirty="0">
                <a:solidFill>
                  <a:srgbClr val="003366"/>
                </a:solidFill>
                <a:cs typeface="Arial" panose="020B0604020202020204" pitchFamily="34" charset="0"/>
              </a:rPr>
              <a:t> </a:t>
            </a:r>
            <a:r>
              <a:rPr lang="de-DE" altLang="de-DE" sz="4000" b="1" dirty="0" err="1">
                <a:solidFill>
                  <a:srgbClr val="003366"/>
                </a:solidFill>
                <a:cs typeface="Arial" panose="020B0604020202020204" pitchFamily="34" charset="0"/>
              </a:rPr>
              <a:t>achieved</a:t>
            </a:r>
            <a:r>
              <a:rPr lang="de-DE" altLang="de-DE" sz="4000" b="1" dirty="0">
                <a:solidFill>
                  <a:srgbClr val="003366"/>
                </a:solidFill>
                <a:cs typeface="Arial" panose="020B0604020202020204" pitchFamily="34" charset="0"/>
              </a:rPr>
              <a:t>?</a:t>
            </a:r>
          </a:p>
        </p:txBody>
      </p:sp>
      <p:sp>
        <p:nvSpPr>
          <p:cNvPr id="9219" name="Inhaltsplatzhalter 7"/>
          <p:cNvSpPr>
            <a:spLocks noGrp="1"/>
          </p:cNvSpPr>
          <p:nvPr>
            <p:ph sz="half" idx="2"/>
          </p:nvPr>
        </p:nvSpPr>
        <p:spPr>
          <a:xfrm>
            <a:off x="447675" y="1866900"/>
            <a:ext cx="8251825" cy="3951288"/>
          </a:xfrm>
        </p:spPr>
        <p:txBody>
          <a:bodyPr/>
          <a:lstStyle/>
          <a:p>
            <a:pPr>
              <a:buFont typeface="Wingdings" pitchFamily="2" charset="2"/>
              <a:buChar char="ü"/>
              <a:defRPr/>
            </a:pPr>
            <a:r>
              <a:rPr lang="de-DE" altLang="de-DE" sz="3200" b="1" dirty="0" err="1" smtClean="0">
                <a:latin typeface="Arial" charset="0"/>
                <a:cs typeface="Arial" charset="0"/>
              </a:rPr>
              <a:t>Successful</a:t>
            </a:r>
            <a:r>
              <a:rPr lang="de-DE" altLang="de-DE" sz="3200" b="1" dirty="0" smtClean="0">
                <a:latin typeface="Arial" charset="0"/>
                <a:cs typeface="Arial" charset="0"/>
              </a:rPr>
              <a:t> </a:t>
            </a:r>
            <a:r>
              <a:rPr lang="de-DE" altLang="de-DE" sz="3200" b="1" dirty="0" err="1" smtClean="0">
                <a:latin typeface="Arial" charset="0"/>
                <a:cs typeface="Arial" charset="0"/>
              </a:rPr>
              <a:t>implemenation</a:t>
            </a:r>
            <a:r>
              <a:rPr lang="de-DE" altLang="de-DE" sz="3200" b="1" dirty="0" smtClean="0">
                <a:latin typeface="Arial" charset="0"/>
                <a:cs typeface="Arial" charset="0"/>
              </a:rPr>
              <a:t> </a:t>
            </a:r>
            <a:r>
              <a:rPr lang="de-DE" altLang="de-DE" sz="3200" dirty="0" err="1" smtClean="0">
                <a:latin typeface="Arial" charset="0"/>
                <a:cs typeface="Arial" charset="0"/>
              </a:rPr>
              <a:t>with</a:t>
            </a:r>
            <a:r>
              <a:rPr lang="de-DE" altLang="de-DE" sz="3200" dirty="0" smtClean="0">
                <a:latin typeface="Arial" charset="0"/>
                <a:cs typeface="Arial" charset="0"/>
              </a:rPr>
              <a:t> a high </a:t>
            </a:r>
            <a:r>
              <a:rPr lang="de-DE" altLang="de-DE" sz="3200" dirty="0" err="1" smtClean="0">
                <a:latin typeface="Arial" charset="0"/>
                <a:cs typeface="Arial" charset="0"/>
              </a:rPr>
              <a:t>general</a:t>
            </a:r>
            <a:r>
              <a:rPr lang="de-DE" altLang="de-DE" sz="3200" dirty="0" smtClean="0">
                <a:latin typeface="Arial" charset="0"/>
                <a:cs typeface="Arial" charset="0"/>
              </a:rPr>
              <a:t> </a:t>
            </a:r>
            <a:r>
              <a:rPr lang="de-DE" altLang="de-DE" sz="3200" dirty="0" err="1" smtClean="0">
                <a:latin typeface="Arial" charset="0"/>
                <a:cs typeface="Arial" charset="0"/>
              </a:rPr>
              <a:t>acceptance</a:t>
            </a:r>
            <a:endParaRPr lang="de-DE" altLang="de-DE" sz="3200" dirty="0" smtClean="0">
              <a:latin typeface="Arial" charset="0"/>
              <a:cs typeface="Arial" charset="0"/>
            </a:endParaRPr>
          </a:p>
          <a:p>
            <a:pPr marL="0" indent="0">
              <a:buFontTx/>
              <a:buNone/>
              <a:defRPr/>
            </a:pPr>
            <a:endParaRPr lang="de-DE" altLang="de-DE" sz="1400" dirty="0" smtClean="0">
              <a:latin typeface="Arial" charset="0"/>
              <a:cs typeface="Arial" charset="0"/>
            </a:endParaRPr>
          </a:p>
          <a:p>
            <a:pPr>
              <a:buFont typeface="Wingdings" pitchFamily="2" charset="2"/>
              <a:buChar char="ü"/>
              <a:defRPr/>
            </a:pPr>
            <a:r>
              <a:rPr lang="en-US" altLang="de-DE" sz="3200" dirty="0" smtClean="0">
                <a:latin typeface="Arial" charset="0"/>
                <a:cs typeface="Arial" charset="0"/>
              </a:rPr>
              <a:t>Parts of the training program have been implemented in the </a:t>
            </a:r>
            <a:r>
              <a:rPr lang="en-US" altLang="de-DE" sz="3200" b="1" dirty="0" smtClean="0">
                <a:latin typeface="Arial" charset="0"/>
                <a:cs typeface="Arial" charset="0"/>
              </a:rPr>
              <a:t>training of pharmacy interns</a:t>
            </a:r>
          </a:p>
          <a:p>
            <a:pPr lvl="1">
              <a:buFont typeface="Symbol" pitchFamily="18" charset="2"/>
              <a:buChar char="-"/>
              <a:defRPr/>
            </a:pPr>
            <a:r>
              <a:rPr lang="en-US" altLang="de-DE" sz="2800" dirty="0" smtClean="0">
                <a:latin typeface="Arial" charset="0"/>
                <a:cs typeface="Arial" charset="0"/>
              </a:rPr>
              <a:t>e.g.</a:t>
            </a:r>
            <a:r>
              <a:rPr lang="en-US" altLang="de-DE" sz="2800" b="1" dirty="0" smtClean="0">
                <a:latin typeface="Arial" charset="0"/>
                <a:cs typeface="Arial" charset="0"/>
              </a:rPr>
              <a:t> </a:t>
            </a:r>
            <a:r>
              <a:rPr lang="en-US" altLang="de-DE" sz="2800" dirty="0" smtClean="0">
                <a:latin typeface="Arial" charset="0"/>
                <a:cs typeface="Arial" charset="0"/>
              </a:rPr>
              <a:t>performing face-to face Medication Reconciliation on hospital admission	</a:t>
            </a:r>
            <a:r>
              <a:rPr lang="en-US" altLang="de-DE" sz="2800" b="1" dirty="0" smtClean="0">
                <a:latin typeface="Arial" charset="0"/>
                <a:cs typeface="Arial" charset="0"/>
              </a:rPr>
              <a:t>		</a:t>
            </a:r>
            <a:endParaRPr lang="de-DE" altLang="de-DE" sz="2800" b="1" dirty="0" smtClean="0">
              <a:latin typeface="Arial" charset="0"/>
              <a:cs typeface="Arial" charset="0"/>
            </a:endParaRPr>
          </a:p>
        </p:txBody>
      </p:sp>
      <p:sp>
        <p:nvSpPr>
          <p:cNvPr id="5" name="Textfeld 4"/>
          <p:cNvSpPr txBox="1"/>
          <p:nvPr/>
        </p:nvSpPr>
        <p:spPr>
          <a:xfrm>
            <a:off x="461963" y="6448425"/>
            <a:ext cx="8245475" cy="246063"/>
          </a:xfrm>
          <a:prstGeom prst="rect">
            <a:avLst/>
          </a:prstGeom>
          <a:noFill/>
        </p:spPr>
        <p:txBody>
          <a:bodyPr>
            <a:spAutoFit/>
          </a:bodyPr>
          <a:lstStyle/>
          <a:p>
            <a:pPr fontAlgn="base">
              <a:spcBef>
                <a:spcPct val="0"/>
              </a:spcBef>
              <a:spcAft>
                <a:spcPct val="0"/>
              </a:spcAft>
              <a:defRPr/>
            </a:pPr>
            <a:r>
              <a:rPr lang="de-DE" sz="1000" dirty="0">
                <a:solidFill>
                  <a:srgbClr val="003366"/>
                </a:solidFill>
              </a:rPr>
              <a:t>S. Walk-Fritz							              </a:t>
            </a:r>
            <a:r>
              <a:rPr lang="en-US" altLang="de-DE" sz="1000" kern="0" dirty="0">
                <a:solidFill>
                  <a:srgbClr val="003366"/>
                </a:solidFill>
                <a:cs typeface="Arial" panose="020B0604020202020204" pitchFamily="34" charset="0"/>
              </a:rPr>
              <a:t>EAHP 21</a:t>
            </a:r>
            <a:r>
              <a:rPr lang="en-US" altLang="de-DE" sz="1000" kern="0" baseline="30000" dirty="0">
                <a:solidFill>
                  <a:srgbClr val="003366"/>
                </a:solidFill>
                <a:cs typeface="Arial" panose="020B0604020202020204" pitchFamily="34" charset="0"/>
              </a:rPr>
              <a:t>st</a:t>
            </a:r>
            <a:r>
              <a:rPr lang="en-US" altLang="de-DE" sz="1000" kern="0" dirty="0">
                <a:solidFill>
                  <a:srgbClr val="003366"/>
                </a:solidFill>
                <a:cs typeface="Arial" panose="020B0604020202020204" pitchFamily="34" charset="0"/>
              </a:rPr>
              <a:t> Congress</a:t>
            </a:r>
            <a:endParaRPr lang="de-DE" sz="1000" dirty="0">
              <a:solidFill>
                <a:srgbClr val="003366"/>
              </a:solidFill>
            </a:endParaRP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78"/>
          <p:cNvSpPr txBox="1">
            <a:spLocks noChangeArrowheads="1"/>
          </p:cNvSpPr>
          <p:nvPr/>
        </p:nvSpPr>
        <p:spPr bwMode="auto">
          <a:xfrm>
            <a:off x="461963" y="677863"/>
            <a:ext cx="8245475" cy="796925"/>
          </a:xfrm>
          <a:prstGeom prst="rect">
            <a:avLst/>
          </a:prstGeom>
          <a:gradFill rotWithShape="0">
            <a:gsLst>
              <a:gs pos="0">
                <a:schemeClr val="accent1"/>
              </a:gs>
              <a:gs pos="50000">
                <a:srgbClr val="D7EDEF"/>
              </a:gs>
              <a:gs pos="100000">
                <a:schemeClr val="accent1"/>
              </a:gs>
            </a:gsLst>
            <a:lin ang="5400000" scaled="1"/>
          </a:gradFill>
          <a:ln w="12700">
            <a:solidFill>
              <a:srgbClr val="C0C0C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39727" tIns="86560" rIns="439727" bIns="86560">
            <a:spAutoFit/>
          </a:bodyPr>
          <a:lstStyle>
            <a:lvl1pPr defTabSz="4397375">
              <a:defRPr sz="2400">
                <a:solidFill>
                  <a:schemeClr val="tx1"/>
                </a:solidFill>
                <a:latin typeface="Arial" pitchFamily="34" charset="0"/>
                <a:ea typeface="ＭＳ Ｐゴシック" pitchFamily="34" charset="-128"/>
              </a:defRPr>
            </a:lvl1pPr>
            <a:lvl2pPr marL="2198688" defTabSz="4397375">
              <a:defRPr sz="2400">
                <a:solidFill>
                  <a:schemeClr val="tx1"/>
                </a:solidFill>
                <a:latin typeface="Arial" pitchFamily="34" charset="0"/>
                <a:ea typeface="ＭＳ Ｐゴシック" pitchFamily="34" charset="-128"/>
              </a:defRPr>
            </a:lvl2pPr>
            <a:lvl3pPr marL="4397375" defTabSz="4397375">
              <a:defRPr sz="2400">
                <a:solidFill>
                  <a:schemeClr val="tx1"/>
                </a:solidFill>
                <a:latin typeface="Arial" pitchFamily="34" charset="0"/>
                <a:ea typeface="ＭＳ Ｐゴシック" pitchFamily="34" charset="-128"/>
              </a:defRPr>
            </a:lvl3pPr>
            <a:lvl4pPr marL="6596063" defTabSz="4397375">
              <a:defRPr sz="2400">
                <a:solidFill>
                  <a:schemeClr val="tx1"/>
                </a:solidFill>
                <a:latin typeface="Arial" pitchFamily="34" charset="0"/>
                <a:ea typeface="ＭＳ Ｐゴシック" pitchFamily="34" charset="-128"/>
              </a:defRPr>
            </a:lvl4pPr>
            <a:lvl5pPr marL="8794750" defTabSz="4397375">
              <a:defRPr sz="2400">
                <a:solidFill>
                  <a:schemeClr val="tx1"/>
                </a:solidFill>
                <a:latin typeface="Arial" pitchFamily="34" charset="0"/>
                <a:ea typeface="ＭＳ Ｐゴシック" pitchFamily="34" charset="-128"/>
              </a:defRPr>
            </a:lvl5pPr>
            <a:lvl6pPr marL="92519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7091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01663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0623550" defTabSz="43973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50000"/>
              </a:spcBef>
              <a:spcAft>
                <a:spcPct val="0"/>
              </a:spcAft>
              <a:defRPr/>
            </a:pPr>
            <a:r>
              <a:rPr lang="de-DE" altLang="de-DE" sz="4000" b="1" dirty="0" err="1">
                <a:solidFill>
                  <a:srgbClr val="003366"/>
                </a:solidFill>
                <a:cs typeface="Arial" panose="020B0604020202020204" pitchFamily="34" charset="0"/>
              </a:rPr>
              <a:t>What</a:t>
            </a:r>
            <a:r>
              <a:rPr lang="de-DE" altLang="de-DE" sz="4000" b="1" dirty="0">
                <a:solidFill>
                  <a:srgbClr val="003366"/>
                </a:solidFill>
                <a:cs typeface="Arial" panose="020B0604020202020204" pitchFamily="34" charset="0"/>
              </a:rPr>
              <a:t> </a:t>
            </a:r>
            <a:r>
              <a:rPr lang="de-DE" altLang="de-DE" sz="4000" b="1" dirty="0" err="1">
                <a:solidFill>
                  <a:srgbClr val="003366"/>
                </a:solidFill>
                <a:cs typeface="Arial" panose="020B0604020202020204" pitchFamily="34" charset="0"/>
              </a:rPr>
              <a:t>next</a:t>
            </a:r>
            <a:r>
              <a:rPr lang="de-DE" altLang="de-DE" sz="4000" b="1" dirty="0">
                <a:solidFill>
                  <a:srgbClr val="003366"/>
                </a:solidFill>
                <a:cs typeface="Arial" panose="020B0604020202020204" pitchFamily="34" charset="0"/>
              </a:rPr>
              <a:t>?</a:t>
            </a:r>
          </a:p>
        </p:txBody>
      </p:sp>
      <p:sp>
        <p:nvSpPr>
          <p:cNvPr id="12" name="Textplatzhalter 2"/>
          <p:cNvSpPr txBox="1">
            <a:spLocks/>
          </p:cNvSpPr>
          <p:nvPr/>
        </p:nvSpPr>
        <p:spPr bwMode="auto">
          <a:xfrm>
            <a:off x="447675" y="1992313"/>
            <a:ext cx="825182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rgbClr val="003366"/>
                </a:solidFill>
                <a:latin typeface="Calibri" pitchFamily="34" charset="0"/>
                <a:ea typeface="ヒラギノ角ゴ Pro W3" pitchFamily="-110" charset="-128"/>
                <a:cs typeface="Calibri" pitchFamily="34" charset="0"/>
              </a:defRPr>
            </a:lvl1pPr>
            <a:lvl2pPr marL="742950" indent="-285750" algn="l" rtl="0" eaLnBrk="0" fontAlgn="base" hangingPunct="0">
              <a:spcBef>
                <a:spcPct val="20000"/>
              </a:spcBef>
              <a:spcAft>
                <a:spcPct val="0"/>
              </a:spcAft>
              <a:buChar char="–"/>
              <a:defRPr sz="2800">
                <a:solidFill>
                  <a:srgbClr val="003366"/>
                </a:solidFill>
                <a:latin typeface="Calibri" pitchFamily="34" charset="0"/>
                <a:ea typeface="ヒラギノ角ゴ Pro W3" pitchFamily="-110" charset="-128"/>
                <a:cs typeface="Calibri" pitchFamily="34" charset="0"/>
              </a:defRPr>
            </a:lvl2pPr>
            <a:lvl3pPr marL="1143000" indent="-228600" algn="l" rtl="0" eaLnBrk="0" fontAlgn="base" hangingPunct="0">
              <a:spcBef>
                <a:spcPct val="20000"/>
              </a:spcBef>
              <a:spcAft>
                <a:spcPct val="0"/>
              </a:spcAft>
              <a:buChar char="•"/>
              <a:defRPr sz="2400">
                <a:solidFill>
                  <a:srgbClr val="003366"/>
                </a:solidFill>
                <a:latin typeface="Calibri" pitchFamily="34" charset="0"/>
                <a:ea typeface="ヒラギノ角ゴ Pro W3" pitchFamily="-110" charset="-128"/>
                <a:cs typeface="Calibri" pitchFamily="34" charset="0"/>
              </a:defRPr>
            </a:lvl3pPr>
            <a:lvl4pPr marL="16002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4pPr>
            <a:lvl5pPr marL="2057400" indent="-228600" algn="l" rtl="0" eaLnBrk="0" fontAlgn="base" hangingPunct="0">
              <a:spcBef>
                <a:spcPct val="20000"/>
              </a:spcBef>
              <a:spcAft>
                <a:spcPct val="0"/>
              </a:spcAft>
              <a:buChar char="»"/>
              <a:defRPr sz="2000">
                <a:solidFill>
                  <a:srgbClr val="003366"/>
                </a:solidFill>
                <a:latin typeface="Calibri" pitchFamily="34" charset="0"/>
                <a:ea typeface="ヒラギノ角ゴ Pro W3" pitchFamily="-110" charset="-128"/>
                <a:cs typeface="Calibri" pitchFamily="34" charset="0"/>
              </a:defRPr>
            </a:lvl5pPr>
            <a:lvl6pPr marL="2514600" indent="-228600" algn="l" rtl="0" fontAlgn="base">
              <a:spcBef>
                <a:spcPct val="20000"/>
              </a:spcBef>
              <a:spcAft>
                <a:spcPct val="0"/>
              </a:spcAft>
              <a:buChar char="»"/>
              <a:defRPr sz="2000">
                <a:solidFill>
                  <a:srgbClr val="003366"/>
                </a:solidFill>
                <a:latin typeface="+mn-lt"/>
                <a:ea typeface="ヒラギノ角ゴ Pro W3" pitchFamily="-110" charset="-128"/>
              </a:defRPr>
            </a:lvl6pPr>
            <a:lvl7pPr marL="2971800" indent="-228600" algn="l" rtl="0" fontAlgn="base">
              <a:spcBef>
                <a:spcPct val="20000"/>
              </a:spcBef>
              <a:spcAft>
                <a:spcPct val="0"/>
              </a:spcAft>
              <a:buChar char="»"/>
              <a:defRPr sz="2000">
                <a:solidFill>
                  <a:srgbClr val="003366"/>
                </a:solidFill>
                <a:latin typeface="+mn-lt"/>
                <a:ea typeface="ヒラギノ角ゴ Pro W3" pitchFamily="-110" charset="-128"/>
              </a:defRPr>
            </a:lvl7pPr>
            <a:lvl8pPr marL="3429000" indent="-228600" algn="l" rtl="0" fontAlgn="base">
              <a:spcBef>
                <a:spcPct val="20000"/>
              </a:spcBef>
              <a:spcAft>
                <a:spcPct val="0"/>
              </a:spcAft>
              <a:buChar char="»"/>
              <a:defRPr sz="2000">
                <a:solidFill>
                  <a:srgbClr val="003366"/>
                </a:solidFill>
                <a:latin typeface="+mn-lt"/>
                <a:ea typeface="ヒラギノ角ゴ Pro W3" pitchFamily="-110" charset="-128"/>
              </a:defRPr>
            </a:lvl8pPr>
            <a:lvl9pPr marL="3886200" indent="-228600" algn="l" rtl="0" fontAlgn="base">
              <a:spcBef>
                <a:spcPct val="20000"/>
              </a:spcBef>
              <a:spcAft>
                <a:spcPct val="0"/>
              </a:spcAft>
              <a:buChar char="»"/>
              <a:defRPr sz="2000">
                <a:solidFill>
                  <a:srgbClr val="003366"/>
                </a:solidFill>
                <a:latin typeface="+mn-lt"/>
                <a:ea typeface="ヒラギノ角ゴ Pro W3" pitchFamily="-110" charset="-128"/>
              </a:defRPr>
            </a:lvl9pPr>
          </a:lstStyle>
          <a:p>
            <a:pPr>
              <a:buFont typeface="Wingdings" panose="05000000000000000000" pitchFamily="2" charset="2"/>
              <a:buChar char="Ø"/>
              <a:defRPr/>
            </a:pPr>
            <a:r>
              <a:rPr lang="en-US" kern="0" dirty="0">
                <a:latin typeface="Arial" panose="020B0604020202020204" pitchFamily="34" charset="0"/>
                <a:cs typeface="Arial" panose="020B0604020202020204" pitchFamily="34" charset="0"/>
              </a:rPr>
              <a:t>T</a:t>
            </a:r>
            <a:r>
              <a:rPr lang="en-US" kern="0" dirty="0" smtClean="0">
                <a:latin typeface="Arial" panose="020B0604020202020204" pitchFamily="34" charset="0"/>
                <a:cs typeface="Arial" panose="020B0604020202020204" pitchFamily="34" charset="0"/>
              </a:rPr>
              <a:t>raining program will be further expanded and adapted </a:t>
            </a:r>
          </a:p>
          <a:p>
            <a:pPr marL="0" indent="0">
              <a:buFontTx/>
              <a:buNone/>
              <a:defRPr/>
            </a:pPr>
            <a:endParaRPr lang="en-US" b="1" kern="0" dirty="0" smtClean="0">
              <a:latin typeface="Arial" panose="020B0604020202020204" pitchFamily="34" charset="0"/>
              <a:cs typeface="Arial" panose="020B0604020202020204" pitchFamily="34" charset="0"/>
            </a:endParaRPr>
          </a:p>
          <a:p>
            <a:pPr>
              <a:buFont typeface="Wingdings" panose="05000000000000000000" pitchFamily="2" charset="2"/>
              <a:buChar char="Ø"/>
              <a:defRPr/>
            </a:pPr>
            <a:r>
              <a:rPr lang="en-US" dirty="0" smtClean="0">
                <a:latin typeface="Arial" panose="020B0604020202020204" pitchFamily="34" charset="0"/>
                <a:cs typeface="Arial" panose="020B0604020202020204" pitchFamily="34" charset="0"/>
              </a:rPr>
              <a:t>Establishment of a model with the </a:t>
            </a:r>
            <a:r>
              <a:rPr lang="en-US" b="1" dirty="0">
                <a:latin typeface="Arial" panose="020B0604020202020204" pitchFamily="34" charset="0"/>
                <a:cs typeface="Arial" panose="020B0604020202020204" pitchFamily="34" charset="0"/>
              </a:rPr>
              <a:t>German Association of Hospital Pharmacists (ADKA)</a:t>
            </a:r>
            <a:r>
              <a:rPr lang="en-US" b="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for a national systematic training module</a:t>
            </a:r>
            <a:endParaRPr lang="de-DE" b="1" kern="0" dirty="0">
              <a:latin typeface="Arial" panose="020B0604020202020204" pitchFamily="34" charset="0"/>
              <a:cs typeface="Arial" panose="020B0604020202020204" pitchFamily="34" charset="0"/>
            </a:endParaRPr>
          </a:p>
        </p:txBody>
      </p:sp>
      <p:sp>
        <p:nvSpPr>
          <p:cNvPr id="5" name="Textfeld 4"/>
          <p:cNvSpPr txBox="1"/>
          <p:nvPr/>
        </p:nvSpPr>
        <p:spPr>
          <a:xfrm>
            <a:off x="461963" y="6448425"/>
            <a:ext cx="8245475" cy="246063"/>
          </a:xfrm>
          <a:prstGeom prst="rect">
            <a:avLst/>
          </a:prstGeom>
          <a:noFill/>
        </p:spPr>
        <p:txBody>
          <a:bodyPr>
            <a:spAutoFit/>
          </a:bodyPr>
          <a:lstStyle/>
          <a:p>
            <a:pPr fontAlgn="base">
              <a:spcBef>
                <a:spcPct val="0"/>
              </a:spcBef>
              <a:spcAft>
                <a:spcPct val="0"/>
              </a:spcAft>
              <a:defRPr/>
            </a:pPr>
            <a:r>
              <a:rPr lang="de-DE" sz="1000" dirty="0">
                <a:solidFill>
                  <a:srgbClr val="003366"/>
                </a:solidFill>
              </a:rPr>
              <a:t>S. Walk-Fritz							              </a:t>
            </a:r>
            <a:r>
              <a:rPr lang="en-US" altLang="de-DE" sz="1000" kern="0" dirty="0">
                <a:solidFill>
                  <a:srgbClr val="003366"/>
                </a:solidFill>
                <a:cs typeface="Arial" panose="020B0604020202020204" pitchFamily="34" charset="0"/>
              </a:rPr>
              <a:t>EAHP 21</a:t>
            </a:r>
            <a:r>
              <a:rPr lang="en-US" altLang="de-DE" sz="1000" kern="0" baseline="30000" dirty="0">
                <a:solidFill>
                  <a:srgbClr val="003366"/>
                </a:solidFill>
                <a:cs typeface="Arial" panose="020B0604020202020204" pitchFamily="34" charset="0"/>
              </a:rPr>
              <a:t>st</a:t>
            </a:r>
            <a:r>
              <a:rPr lang="en-US" altLang="de-DE" sz="1000" kern="0" dirty="0">
                <a:solidFill>
                  <a:srgbClr val="003366"/>
                </a:solidFill>
                <a:cs typeface="Arial" panose="020B0604020202020204" pitchFamily="34" charset="0"/>
              </a:rPr>
              <a:t> Congress</a:t>
            </a:r>
            <a:endParaRPr lang="de-DE" sz="1000" dirty="0">
              <a:solidFill>
                <a:srgbClr val="003366"/>
              </a:solidFill>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757238" y="2492896"/>
            <a:ext cx="7677150" cy="2536304"/>
          </a:xfrm>
        </p:spPr>
        <p:txBody>
          <a:bodyPr/>
          <a:lstStyle/>
          <a:p>
            <a:pPr>
              <a:buNone/>
            </a:pPr>
            <a:r>
              <a:rPr lang="da-DK" sz="2800" b="1" dirty="0" smtClean="0"/>
              <a:t>Thank you for attending</a:t>
            </a:r>
          </a:p>
          <a:p>
            <a:pPr>
              <a:buNone/>
            </a:pPr>
            <a:r>
              <a:rPr lang="da-DK" sz="2800" b="1" dirty="0" smtClean="0"/>
              <a:t>            - and </a:t>
            </a:r>
            <a:r>
              <a:rPr lang="da-DK" sz="2800" b="1" dirty="0" err="1" smtClean="0"/>
              <a:t>enjoy</a:t>
            </a:r>
            <a:r>
              <a:rPr lang="da-DK" sz="2800" b="1" dirty="0" smtClean="0"/>
              <a:t> the rest </a:t>
            </a:r>
            <a:r>
              <a:rPr lang="da-DK" sz="2800" b="1" smtClean="0"/>
              <a:t>of the congress</a:t>
            </a:r>
            <a:endParaRPr lang="da-DK" sz="2800" b="1" dirty="0"/>
          </a:p>
        </p:txBody>
      </p:sp>
      <p:sp>
        <p:nvSpPr>
          <p:cNvPr id="4" name="Pladsholder til diasnummer 3"/>
          <p:cNvSpPr>
            <a:spLocks noGrp="1"/>
          </p:cNvSpPr>
          <p:nvPr>
            <p:ph type="sldNum" sz="quarter" idx="10"/>
          </p:nvPr>
        </p:nvSpPr>
        <p:spPr/>
        <p:txBody>
          <a:bodyPr/>
          <a:lstStyle/>
          <a:p>
            <a:pPr>
              <a:defRPr/>
            </a:pPr>
            <a:fld id="{CECD13EF-1BC5-4570-8569-8945B591F02D}" type="slidenum">
              <a:rPr lang="de-DE" smtClean="0"/>
              <a:pPr>
                <a:defRPr/>
              </a:pPr>
              <a:t>99</a:t>
            </a:fld>
            <a:endParaRPr lang="de-DE"/>
          </a:p>
        </p:txBody>
      </p:sp>
      <p:sp>
        <p:nvSpPr>
          <p:cNvPr id="5" name="Titel 1"/>
          <p:cNvSpPr>
            <a:spLocks noGrp="1"/>
          </p:cNvSpPr>
          <p:nvPr>
            <p:ph type="title"/>
          </p:nvPr>
        </p:nvSpPr>
        <p:spPr/>
        <p:txBody>
          <a:bodyPr/>
          <a:lstStyle/>
          <a:p>
            <a:pPr eaLnBrk="1" hangingPunct="1"/>
            <a:r>
              <a:rPr lang="en-GB" dirty="0" smtClean="0">
                <a:latin typeface="Arial" charset="0"/>
                <a:cs typeface="Arial" charset="0"/>
              </a:rPr>
              <a:t>GPI Session </a:t>
            </a:r>
            <a:r>
              <a:rPr lang="en-GB" dirty="0" smtClean="0">
                <a:latin typeface="Arial" charset="0"/>
                <a:cs typeface="Arial" charset="0"/>
              </a:rPr>
              <a:t>2016</a:t>
            </a:r>
            <a:r>
              <a:rPr lang="en-US" dirty="0" smtClean="0">
                <a:latin typeface="Arial" charset="0"/>
                <a:cs typeface="Arial" charset="0"/>
              </a:rPr>
              <a:t/>
            </a:r>
            <a:br>
              <a:rPr lang="en-US" dirty="0" smtClean="0">
                <a:latin typeface="Arial" charset="0"/>
                <a:cs typeface="Arial" charset="0"/>
              </a:rPr>
            </a:br>
            <a:endParaRPr lang="en-US" dirty="0" smtClean="0">
              <a:latin typeface="Arial" charset="0"/>
              <a:cs typeface="Arial" charset="0"/>
            </a:endParaRPr>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_rels/theme8.xml.rels><?xml version="1.0" encoding="UTF-8" standalone="yes"?>
<Relationships xmlns="http://schemas.openxmlformats.org/package/2006/relationships"><Relationship Id="rId1" Type="http://schemas.openxmlformats.org/officeDocument/2006/relationships/image" Target="../media/image3.jpeg"/></Relationships>
</file>

<file path=ppt/theme/_rels/theme9.xml.rels><?xml version="1.0" encoding="UTF-8" standalone="yes"?>
<Relationships xmlns="http://schemas.openxmlformats.org/package/2006/relationships"><Relationship Id="rId1" Type="http://schemas.openxmlformats.org/officeDocument/2006/relationships/image" Target="../media/image3.jpeg"/></Relationships>
</file>

<file path=ppt/theme/_rels/theme10.xml.rels><?xml version="1.0" encoding="UTF-8" standalone="yes"?>
<Relationships xmlns="http://schemas.openxmlformats.org/package/2006/relationships"><Relationship Id="rId1" Type="http://schemas.openxmlformats.org/officeDocument/2006/relationships/image" Target="../media/image4.jpeg"/></Relationships>
</file>

<file path=ppt/theme/_rels/theme11.xml.rels><?xml version="1.0" encoding="UTF-8" standalone="yes"?>
<Relationships xmlns="http://schemas.openxmlformats.org/package/2006/relationships"><Relationship Id="rId1" Type="http://schemas.openxmlformats.org/officeDocument/2006/relationships/image" Target="../media/image4.jpeg"/></Relationships>
</file>

<file path=ppt/theme/_rels/theme12.xml.rels><?xml version="1.0" encoding="UTF-8" standalone="yes"?>
<Relationships xmlns="http://schemas.openxmlformats.org/package/2006/relationships"><Relationship Id="rId1" Type="http://schemas.openxmlformats.org/officeDocument/2006/relationships/image" Target="../media/image4.jpeg"/></Relationships>
</file>

<file path=ppt/theme/_rels/theme13.xml.rels><?xml version="1.0" encoding="UTF-8" standalone="yes"?>
<Relationships xmlns="http://schemas.openxmlformats.org/package/2006/relationships"><Relationship Id="rId1" Type="http://schemas.openxmlformats.org/officeDocument/2006/relationships/image" Target="../media/image4.jpeg"/></Relationships>
</file>

<file path=ppt/theme/_rels/theme14.xml.rels><?xml version="1.0" encoding="UTF-8" standalone="yes"?>
<Relationships xmlns="http://schemas.openxmlformats.org/package/2006/relationships"><Relationship Id="rId1" Type="http://schemas.openxmlformats.org/officeDocument/2006/relationships/image" Target="../media/image4.jpeg"/></Relationships>
</file>

<file path=ppt/theme/_rels/theme15.xml.rels><?xml version="1.0" encoding="UTF-8" standalone="yes"?>
<Relationships xmlns="http://schemas.openxmlformats.org/package/2006/relationships"><Relationship Id="rId1" Type="http://schemas.openxmlformats.org/officeDocument/2006/relationships/image" Target="../media/image4.jpeg"/></Relationships>
</file>

<file path=ppt/theme/_rels/theme16.xml.rels><?xml version="1.0" encoding="UTF-8" standalone="yes"?>
<Relationships xmlns="http://schemas.openxmlformats.org/package/2006/relationships"><Relationship Id="rId1" Type="http://schemas.openxmlformats.org/officeDocument/2006/relationships/image" Target="../media/image4.jpeg"/></Relationships>
</file>

<file path=ppt/theme/_rels/theme17.xml.rels><?xml version="1.0" encoding="UTF-8" standalone="yes"?>
<Relationships xmlns="http://schemas.openxmlformats.org/package/2006/relationships"><Relationship Id="rId1" Type="http://schemas.openxmlformats.org/officeDocument/2006/relationships/image" Target="../media/image4.jpeg"/></Relationships>
</file>

<file path=ppt/theme/_rels/theme18.xml.rels><?xml version="1.0" encoding="UTF-8" standalone="yes"?>
<Relationships xmlns="http://schemas.openxmlformats.org/package/2006/relationships"><Relationship Id="rId1" Type="http://schemas.openxmlformats.org/officeDocument/2006/relationships/image" Target="../media/image4.jpeg"/></Relationships>
</file>

<file path=ppt/theme/_rels/theme19.xml.rels><?xml version="1.0" encoding="UTF-8" standalone="yes"?>
<Relationships xmlns="http://schemas.openxmlformats.org/package/2006/relationships"><Relationship Id="rId1" Type="http://schemas.openxmlformats.org/officeDocument/2006/relationships/image" Target="../media/image4.jpeg"/></Relationships>
</file>

<file path=ppt/theme/_rels/theme28.xml.rels><?xml version="1.0" encoding="UTF-8" standalone="yes"?>
<Relationships xmlns="http://schemas.openxmlformats.org/package/2006/relationships"><Relationship Id="rId1" Type="http://schemas.openxmlformats.org/officeDocument/2006/relationships/image" Target="../media/image16.jpeg"/></Relationships>
</file>

<file path=ppt/theme/_rels/theme29.xml.rels><?xml version="1.0" encoding="UTF-8" standalone="yes"?>
<Relationships xmlns="http://schemas.openxmlformats.org/package/2006/relationships"><Relationship Id="rId1" Type="http://schemas.openxmlformats.org/officeDocument/2006/relationships/image" Target="../media/image16.jpeg"/></Relationships>
</file>

<file path=ppt/theme/_rels/theme30.xml.rels><?xml version="1.0" encoding="UTF-8" standalone="yes"?>
<Relationships xmlns="http://schemas.openxmlformats.org/package/2006/relationships"><Relationship Id="rId1" Type="http://schemas.openxmlformats.org/officeDocument/2006/relationships/image" Target="../media/image16.jpeg"/></Relationships>
</file>

<file path=ppt/theme/_rels/theme31.xml.rels><?xml version="1.0" encoding="UTF-8" standalone="yes"?>
<Relationships xmlns="http://schemas.openxmlformats.org/package/2006/relationships"><Relationship Id="rId1" Type="http://schemas.openxmlformats.org/officeDocument/2006/relationships/image" Target="../media/image16.jpeg"/></Relationships>
</file>

<file path=ppt/theme/_rels/theme32.xml.rels><?xml version="1.0" encoding="UTF-8" standalone="yes"?>
<Relationships xmlns="http://schemas.openxmlformats.org/package/2006/relationships"><Relationship Id="rId1" Type="http://schemas.openxmlformats.org/officeDocument/2006/relationships/image" Target="../media/image16.jpeg"/></Relationships>
</file>

<file path=ppt/theme/_rels/theme33.xml.rels><?xml version="1.0" encoding="UTF-8" standalone="yes"?>
<Relationships xmlns="http://schemas.openxmlformats.org/package/2006/relationships"><Relationship Id="rId1" Type="http://schemas.openxmlformats.org/officeDocument/2006/relationships/image" Target="../media/image16.jpeg"/></Relationships>
</file>

<file path=ppt/theme/_rels/theme34.xml.rels><?xml version="1.0" encoding="UTF-8" standalone="yes"?>
<Relationships xmlns="http://schemas.openxmlformats.org/package/2006/relationships"><Relationship Id="rId1" Type="http://schemas.openxmlformats.org/officeDocument/2006/relationships/image" Target="../media/image16.jpeg"/></Relationships>
</file>

<file path=ppt/theme/_rels/theme35.xml.rels><?xml version="1.0" encoding="UTF-8" standalone="yes"?>
<Relationships xmlns="http://schemas.openxmlformats.org/package/2006/relationships"><Relationship Id="rId1" Type="http://schemas.openxmlformats.org/officeDocument/2006/relationships/image" Target="../media/image16.jpeg"/></Relationships>
</file>

<file path=ppt/theme/_rels/theme36.xml.rels><?xml version="1.0" encoding="UTF-8" standalone="yes"?>
<Relationships xmlns="http://schemas.openxmlformats.org/package/2006/relationships"><Relationship Id="rId1" Type="http://schemas.openxmlformats.org/officeDocument/2006/relationships/image" Target="../media/image16.jpeg"/></Relationships>
</file>

<file path=ppt/theme/_rels/theme37.xml.rels><?xml version="1.0" encoding="UTF-8" standalone="yes"?>
<Relationships xmlns="http://schemas.openxmlformats.org/package/2006/relationships"><Relationship Id="rId1" Type="http://schemas.openxmlformats.org/officeDocument/2006/relationships/image" Target="../media/image16.jpeg"/></Relationships>
</file>

<file path=ppt/theme/_rels/theme38.xml.rels><?xml version="1.0" encoding="UTF-8" standalone="yes"?>
<Relationships xmlns="http://schemas.openxmlformats.org/package/2006/relationships"><Relationship Id="rId1" Type="http://schemas.openxmlformats.org/officeDocument/2006/relationships/image" Target="../media/image16.jpeg"/></Relationships>
</file>

<file path=ppt/theme/_rels/theme39.xml.rels><?xml version="1.0" encoding="UTF-8" standalone="yes"?>
<Relationships xmlns="http://schemas.openxmlformats.org/package/2006/relationships"><Relationship Id="rId1" Type="http://schemas.openxmlformats.org/officeDocument/2006/relationships/image" Target="../media/image16.jpeg"/></Relationships>
</file>

<file path=ppt/theme/_rels/theme40.xml.rels><?xml version="1.0" encoding="UTF-8" standalone="yes"?>
<Relationships xmlns="http://schemas.openxmlformats.org/package/2006/relationships"><Relationship Id="rId1" Type="http://schemas.openxmlformats.org/officeDocument/2006/relationships/image" Target="../media/image16.jpeg"/></Relationships>
</file>

<file path=ppt/theme/_rels/theme50.xml.rels><?xml version="1.0" encoding="UTF-8" standalone="yes"?>
<Relationships xmlns="http://schemas.openxmlformats.org/package/2006/relationships"><Relationship Id="rId1" Type="http://schemas.openxmlformats.org/officeDocument/2006/relationships/image" Target="../media/image19.jpeg"/></Relationships>
</file>

<file path=ppt/theme/_rels/theme51.xml.rels><?xml version="1.0" encoding="UTF-8" standalone="yes"?>
<Relationships xmlns="http://schemas.openxmlformats.org/package/2006/relationships"><Relationship Id="rId1" Type="http://schemas.openxmlformats.org/officeDocument/2006/relationships/image" Target="../media/image19.jpeg"/></Relationships>
</file>

<file path=ppt/theme/_rels/theme52.xml.rels><?xml version="1.0" encoding="UTF-8" standalone="yes"?>
<Relationships xmlns="http://schemas.openxmlformats.org/package/2006/relationships"><Relationship Id="rId1" Type="http://schemas.openxmlformats.org/officeDocument/2006/relationships/image" Target="../media/image19.jpeg"/></Relationships>
</file>

<file path=ppt/theme/_rels/theme53.xml.rels><?xml version="1.0" encoding="UTF-8" standalone="yes"?>
<Relationships xmlns="http://schemas.openxmlformats.org/package/2006/relationships"><Relationship Id="rId1" Type="http://schemas.openxmlformats.org/officeDocument/2006/relationships/image" Target="../media/image19.jpeg"/></Relationships>
</file>

<file path=ppt/theme/_rels/theme54.xml.rels><?xml version="1.0" encoding="UTF-8" standalone="yes"?>
<Relationships xmlns="http://schemas.openxmlformats.org/package/2006/relationships"><Relationship Id="rId1" Type="http://schemas.openxmlformats.org/officeDocument/2006/relationships/image" Target="../media/image19.jpeg"/></Relationships>
</file>

<file path=ppt/theme/_rels/theme55.xml.rels><?xml version="1.0" encoding="UTF-8" standalone="yes"?>
<Relationships xmlns="http://schemas.openxmlformats.org/package/2006/relationships"><Relationship Id="rId1" Type="http://schemas.openxmlformats.org/officeDocument/2006/relationships/image" Target="../media/image19.jpeg"/></Relationships>
</file>

<file path=ppt/theme/_rels/theme56.xml.rels><?xml version="1.0" encoding="UTF-8" standalone="yes"?>
<Relationships xmlns="http://schemas.openxmlformats.org/package/2006/relationships"><Relationship Id="rId1" Type="http://schemas.openxmlformats.org/officeDocument/2006/relationships/image" Target="../media/image19.jpeg"/></Relationships>
</file>

<file path=ppt/theme/_rels/theme57.xml.rels><?xml version="1.0" encoding="UTF-8" standalone="yes"?>
<Relationships xmlns="http://schemas.openxmlformats.org/package/2006/relationships"><Relationship Id="rId1" Type="http://schemas.openxmlformats.org/officeDocument/2006/relationships/image" Target="../media/image19.jpeg"/></Relationships>
</file>

<file path=ppt/theme/_rels/theme58.xml.rels><?xml version="1.0" encoding="UTF-8" standalone="yes"?>
<Relationships xmlns="http://schemas.openxmlformats.org/package/2006/relationships"><Relationship Id="rId1" Type="http://schemas.openxmlformats.org/officeDocument/2006/relationships/image" Target="../media/image19.jpeg"/></Relationships>
</file>

<file path=ppt/theme/theme1.xml><?xml version="1.0" encoding="utf-8"?>
<a:theme xmlns:a="http://schemas.openxmlformats.org/drawingml/2006/main" name="120606 Amgros Template">
  <a:themeElements>
    <a:clrScheme name="Amgros">
      <a:dk1>
        <a:sysClr val="windowText" lastClr="000000"/>
      </a:dk1>
      <a:lt1>
        <a:sysClr val="window" lastClr="FFFFFF"/>
      </a:lt1>
      <a:dk2>
        <a:srgbClr val="063860"/>
      </a:dk2>
      <a:lt2>
        <a:srgbClr val="9FA5AA"/>
      </a:lt2>
      <a:accent1>
        <a:srgbClr val="FFFFFF"/>
      </a:accent1>
      <a:accent2>
        <a:srgbClr val="E8C900"/>
      </a:accent2>
      <a:accent3>
        <a:srgbClr val="B6CF0C"/>
      </a:accent3>
      <a:accent4>
        <a:srgbClr val="9FA5AA"/>
      </a:accent4>
      <a:accent5>
        <a:srgbClr val="BDE2E5"/>
      </a:accent5>
      <a:accent6>
        <a:srgbClr val="D81025"/>
      </a:accent6>
      <a:hlink>
        <a:srgbClr val="063860"/>
      </a:hlink>
      <a:folHlink>
        <a:srgbClr val="9FA5AA"/>
      </a:folHlink>
    </a:clrScheme>
    <a:fontScheme name="Amgros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2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5.xml><?xml version="1.0" encoding="utf-8"?>
<a:theme xmlns:a="http://schemas.openxmlformats.org/drawingml/2006/main" name="3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6.xml><?xml version="1.0" encoding="utf-8"?>
<a:theme xmlns:a="http://schemas.openxmlformats.org/drawingml/2006/main" name="4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7.xml><?xml version="1.0" encoding="utf-8"?>
<a:theme xmlns:a="http://schemas.openxmlformats.org/drawingml/2006/main" name="5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8.xml><?xml version="1.0" encoding="utf-8"?>
<a:theme xmlns:a="http://schemas.openxmlformats.org/drawingml/2006/main" name="6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9.xml><?xml version="1.0" encoding="utf-8"?>
<a:theme xmlns:a="http://schemas.openxmlformats.org/drawingml/2006/main" name="7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0.xml><?xml version="1.0" encoding="utf-8"?>
<a:theme xmlns:a="http://schemas.openxmlformats.org/drawingml/2006/main" name="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2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3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4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5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6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7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8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9_Solsticio">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io">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3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5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EAHP Statements - EPF - Feb 2014">
  <a:themeElements>
    <a:clrScheme name="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werpointvorlag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2800" b="0" i="0" u="none" strike="noStrike" cap="none" normalizeH="0" baseline="0">
            <a:ln>
              <a:noFill/>
            </a:ln>
            <a:solidFill>
              <a:schemeClr val="tx1"/>
            </a:solidFill>
            <a:effectLst/>
            <a:latin typeface="Garamond"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2800" b="0" i="0" u="none" strike="noStrike" cap="none" normalizeH="0" baseline="0">
            <a:ln>
              <a:noFill/>
            </a:ln>
            <a:solidFill>
              <a:schemeClr val="tx1"/>
            </a:solidFill>
            <a:effectLst/>
            <a:latin typeface="Garamond" charset="0"/>
          </a:defRPr>
        </a:defPPr>
      </a:lstStyle>
    </a:lnDef>
  </a:objectDefaults>
  <a:extraClrSchemeLst>
    <a:extraClrScheme>
      <a:clrScheme name="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werpointvorl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werpointvorl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werpointvorl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werpointvorl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werpointvorl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werpointvorl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werpointvorl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werpointvorl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werpointvorl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werpointvorl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werpointvorl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9.xml><?xml version="1.0" encoding="utf-8"?>
<a:theme xmlns:a="http://schemas.openxmlformats.org/drawingml/2006/main" name="1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0.xml><?xml version="1.0" encoding="utf-8"?>
<a:theme xmlns:a="http://schemas.openxmlformats.org/drawingml/2006/main" name="2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1.xml><?xml version="1.0" encoding="utf-8"?>
<a:theme xmlns:a="http://schemas.openxmlformats.org/drawingml/2006/main" name="3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2.xml><?xml version="1.0" encoding="utf-8"?>
<a:theme xmlns:a="http://schemas.openxmlformats.org/drawingml/2006/main" name="4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3.xml><?xml version="1.0" encoding="utf-8"?>
<a:theme xmlns:a="http://schemas.openxmlformats.org/drawingml/2006/main" name="5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4.xml><?xml version="1.0" encoding="utf-8"?>
<a:theme xmlns:a="http://schemas.openxmlformats.org/drawingml/2006/main" name="6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5.xml><?xml version="1.0" encoding="utf-8"?>
<a:theme xmlns:a="http://schemas.openxmlformats.org/drawingml/2006/main" name="7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6.xml><?xml version="1.0" encoding="utf-8"?>
<a:theme xmlns:a="http://schemas.openxmlformats.org/drawingml/2006/main" name="8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7.xml><?xml version="1.0" encoding="utf-8"?>
<a:theme xmlns:a="http://schemas.openxmlformats.org/drawingml/2006/main" name="9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8.xml><?xml version="1.0" encoding="utf-8"?>
<a:theme xmlns:a="http://schemas.openxmlformats.org/drawingml/2006/main" name="10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9.xml><?xml version="1.0" encoding="utf-8"?>
<a:theme xmlns:a="http://schemas.openxmlformats.org/drawingml/2006/main" name="11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40.xml><?xml version="1.0" encoding="utf-8"?>
<a:theme xmlns:a="http://schemas.openxmlformats.org/drawingml/2006/main" name="12_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41.xml><?xml version="1.0" encoding="utf-8"?>
<a:theme xmlns:a="http://schemas.openxmlformats.org/drawingml/2006/main" name="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2.xml><?xml version="1.0" encoding="utf-8"?>
<a:theme xmlns:a="http://schemas.openxmlformats.org/drawingml/2006/main" name="1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3.xml><?xml version="1.0" encoding="utf-8"?>
<a:theme xmlns:a="http://schemas.openxmlformats.org/drawingml/2006/main" name="2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4.xml><?xml version="1.0" encoding="utf-8"?>
<a:theme xmlns:a="http://schemas.openxmlformats.org/drawingml/2006/main" name="3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5.xml><?xml version="1.0" encoding="utf-8"?>
<a:theme xmlns:a="http://schemas.openxmlformats.org/drawingml/2006/main" name="4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6.xml><?xml version="1.0" encoding="utf-8"?>
<a:theme xmlns:a="http://schemas.openxmlformats.org/drawingml/2006/main" name="5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7.xml><?xml version="1.0" encoding="utf-8"?>
<a:theme xmlns:a="http://schemas.openxmlformats.org/drawingml/2006/main" name="6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8.xml><?xml version="1.0" encoding="utf-8"?>
<a:theme xmlns:a="http://schemas.openxmlformats.org/drawingml/2006/main" name="7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49.xml><?xml version="1.0" encoding="utf-8"?>
<a:theme xmlns:a="http://schemas.openxmlformats.org/drawingml/2006/main" name="8_Standardformgivning">
  <a:themeElements>
    <a:clrScheme name="VG-Regionen blå">
      <a:dk1>
        <a:srgbClr val="000000"/>
      </a:dk1>
      <a:lt1>
        <a:srgbClr val="FFFFFF"/>
      </a:lt1>
      <a:dk2>
        <a:srgbClr val="000000"/>
      </a:dk2>
      <a:lt2>
        <a:srgbClr val="808080"/>
      </a:lt2>
      <a:accent1>
        <a:srgbClr val="2B5484"/>
      </a:accent1>
      <a:accent2>
        <a:srgbClr val="58723A"/>
      </a:accent2>
      <a:accent3>
        <a:srgbClr val="E5BA1F"/>
      </a:accent3>
      <a:accent4>
        <a:srgbClr val="810131"/>
      </a:accent4>
      <a:accent5>
        <a:srgbClr val="C1B176"/>
      </a:accent5>
      <a:accent6>
        <a:srgbClr val="85B0D0"/>
      </a:accent6>
      <a:hlink>
        <a:srgbClr val="203E63"/>
      </a:hlink>
      <a:folHlink>
        <a:srgbClr val="900074"/>
      </a:folHlink>
    </a:clrScheme>
    <a:fontScheme name="VG-region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solidFill>
            <a:schemeClr val="accent1"/>
          </a:solidFill>
        </a:ln>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dirty="0" err="1" smtClean="0">
            <a:ln>
              <a:noFill/>
            </a:ln>
            <a:solidFill>
              <a:schemeClr val="bg1"/>
            </a:solidFill>
            <a:effectLst/>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a:headEnd type="none" w="med" len="med"/>
          <a:tailEnd type="none" w="med" len="med"/>
        </a:ln>
        <a:extLst/>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raClrScheme>
      <a:clrScheme name="Standardformgivning 1">
        <a:dk1>
          <a:srgbClr val="000000"/>
        </a:dk1>
        <a:lt1>
          <a:srgbClr val="FFFFFF"/>
        </a:lt1>
        <a:dk2>
          <a:srgbClr val="000000"/>
        </a:dk2>
        <a:lt2>
          <a:srgbClr val="808080"/>
        </a:lt2>
        <a:accent1>
          <a:srgbClr val="2B5483"/>
        </a:accent1>
        <a:accent2>
          <a:srgbClr val="57723A"/>
        </a:accent2>
        <a:accent3>
          <a:srgbClr val="FFFFFF"/>
        </a:accent3>
        <a:accent4>
          <a:srgbClr val="000000"/>
        </a:accent4>
        <a:accent5>
          <a:srgbClr val="ACB3C1"/>
        </a:accent5>
        <a:accent6>
          <a:srgbClr val="4E6734"/>
        </a:accent6>
        <a:hlink>
          <a:srgbClr val="7E0031"/>
        </a:hlink>
        <a:folHlink>
          <a:srgbClr val="E2BA1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VG_pp-mall_2013_blue 140523_med_foton.potx [Skrivskyddad]" id="{134EAED7-9F13-497A-B19F-7719B7C0B3AE}" vid="{01729C69-934E-49BE-B5CE-18CBDBAF5D30}"/>
    </a:ext>
  </a:extLst>
</a:theme>
</file>

<file path=ppt/theme/theme50.xml><?xml version="1.0" encoding="utf-8"?>
<a:theme xmlns:a="http://schemas.openxmlformats.org/drawingml/2006/main" name="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1.xml><?xml version="1.0" encoding="utf-8"?>
<a:theme xmlns:a="http://schemas.openxmlformats.org/drawingml/2006/main" name="1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2.xml><?xml version="1.0" encoding="utf-8"?>
<a:theme xmlns:a="http://schemas.openxmlformats.org/drawingml/2006/main" name="2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3.xml><?xml version="1.0" encoding="utf-8"?>
<a:theme xmlns:a="http://schemas.openxmlformats.org/drawingml/2006/main" name="3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4.xml><?xml version="1.0" encoding="utf-8"?>
<a:theme xmlns:a="http://schemas.openxmlformats.org/drawingml/2006/main" name="4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5.xml><?xml version="1.0" encoding="utf-8"?>
<a:theme xmlns:a="http://schemas.openxmlformats.org/drawingml/2006/main" name="5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6.xml><?xml version="1.0" encoding="utf-8"?>
<a:theme xmlns:a="http://schemas.openxmlformats.org/drawingml/2006/main" name="6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7.xml><?xml version="1.0" encoding="utf-8"?>
<a:theme xmlns:a="http://schemas.openxmlformats.org/drawingml/2006/main" name="7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8.xml><?xml version="1.0" encoding="utf-8"?>
<a:theme xmlns:a="http://schemas.openxmlformats.org/drawingml/2006/main" name="8_Klarheit">
  <a:themeElements>
    <a:clrScheme name="Klarhei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
      <a:majorFont>
        <a:latin typeface="Segoe UI Light"/>
        <a:ea typeface=""/>
        <a:cs typeface=""/>
      </a:majorFont>
      <a:minorFont>
        <a:latin typeface="Calibri"/>
        <a:ea typeface=""/>
        <a:cs typeface=""/>
      </a:minorFont>
    </a:fontScheme>
    <a:fmtScheme name="Klarhei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9.xml><?xml version="1.0" encoding="utf-8"?>
<a:theme xmlns:a="http://schemas.openxmlformats.org/drawingml/2006/main" name="Pr_swei_ohneRingeng">
  <a:themeElements>
    <a:clrScheme name="weiss_ohne_Ring_e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iss_ohne_Ring_e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lnDef>
  </a:objectDefaults>
  <a:extraClrSchemeLst>
    <a:extraClrScheme>
      <a:clrScheme name="weiss_ohne_Ring_e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iss_ohne_Ring_e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iss_ohne_Ring_e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iss_ohne_Ring_e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iss_ohne_Ring_e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iss_ohne_Ring_e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iss_ohne_Ring_e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iss_ohne_Ring_e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iss_ohne_Ring_e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iss_ohne_Ring_e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iss_ohne_Ring_e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iss_ohne_Ring_e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Master_Logo">
  <a:themeElements>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_Lo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lnDef>
  </a:objectDefaults>
  <a:extraClrSchemeLst>
    <a:extraClrScheme>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_Log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_Log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_Log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_Log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_Log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_Log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_Log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_Log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_Log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_Log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_Log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_Master_Logo">
  <a:themeElements>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_Lo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lnDef>
  </a:objectDefaults>
  <a:extraClrSchemeLst>
    <a:extraClrScheme>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_Log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_Log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_Log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_Log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_Log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_Log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_Log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_Log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_Log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_Log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_Log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2_Master_Logo">
  <a:themeElements>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_Lo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lnDef>
  </a:objectDefaults>
  <a:extraClrSchemeLst>
    <a:extraClrScheme>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_Log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_Log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_Log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_Log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_Log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_Log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_Log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_Log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_Log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_Log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_Log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3_Master_Logo">
  <a:themeElements>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_Lo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lnDef>
  </a:objectDefaults>
  <a:extraClrSchemeLst>
    <a:extraClrScheme>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_Log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_Log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_Log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_Log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_Log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_Log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_Log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_Log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_Log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_Log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_Log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_Master_Logo">
  <a:themeElements>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_Lo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lnDef>
  </a:objectDefaults>
  <a:extraClrSchemeLst>
    <a:extraClrScheme>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_Log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_Log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_Log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_Log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_Log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_Log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_Log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_Log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_Log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_Log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_Log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5_Master_Logo">
  <a:themeElements>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_Lo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pitchFamily="-110" charset="0"/>
          </a:defRPr>
        </a:defPPr>
      </a:lstStyle>
    </a:lnDef>
  </a:objectDefaults>
  <a:extraClrSchemeLst>
    <a:extraClrScheme>
      <a:clrScheme name="Master_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_Log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_Log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_Log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_Log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_Log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_Log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_Log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_Log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_Log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_Log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_Log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Präsentationsvorlage_UKL_160414[1]">
  <a:themeElements>
    <a:clrScheme name="3_Präsentation-UK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Präsentation-UK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7CBB"/>
        </a:solidFill>
        <a:ln w="19050" cap="flat" cmpd="sng" algn="ctr">
          <a:solidFill>
            <a:srgbClr val="008AC9"/>
          </a:solidFill>
          <a:prstDash val="solid"/>
          <a:round/>
          <a:headEnd type="none" w="med" len="med"/>
          <a:tailEnd type="triangl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20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7CBB"/>
        </a:solidFill>
        <a:ln w="19050" cap="flat" cmpd="sng" algn="ctr">
          <a:solidFill>
            <a:srgbClr val="008AC9"/>
          </a:solidFill>
          <a:prstDash val="solid"/>
          <a:round/>
          <a:headEnd type="none" w="med" len="med"/>
          <a:tailEnd type="triangl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20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3_Präsentation-UK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Präsentation-UK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Präsentation-UK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Präsentation-UK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Präsentation-UK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Präsentation-UK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Präsentation-UK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3_Präsentation-UK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Präsentation-UK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120606 Amgros Template</Template>
  <TotalTime>6924</TotalTime>
  <Words>3804</Words>
  <Application>Microsoft Office PowerPoint</Application>
  <PresentationFormat>On-screen Show (4:3)</PresentationFormat>
  <Paragraphs>722</Paragraphs>
  <Slides>100</Slides>
  <Notes>45</Notes>
  <HiddenSlides>0</HiddenSlides>
  <MMClips>1</MMClips>
  <ScaleCrop>false</ScaleCrop>
  <HeadingPairs>
    <vt:vector size="6" baseType="variant">
      <vt:variant>
        <vt:lpstr>Theme</vt:lpstr>
      </vt:variant>
      <vt:variant>
        <vt:i4>66</vt:i4>
      </vt:variant>
      <vt:variant>
        <vt:lpstr>Embedded OLE Servers</vt:lpstr>
      </vt:variant>
      <vt:variant>
        <vt:i4>4</vt:i4>
      </vt:variant>
      <vt:variant>
        <vt:lpstr>Slide Titles</vt:lpstr>
      </vt:variant>
      <vt:variant>
        <vt:i4>100</vt:i4>
      </vt:variant>
    </vt:vector>
  </HeadingPairs>
  <TitlesOfParts>
    <vt:vector size="170" baseType="lpstr">
      <vt:lpstr>120606 Amgros Template</vt:lpstr>
      <vt:lpstr>Origine</vt:lpstr>
      <vt:lpstr>1_Origine</vt:lpstr>
      <vt:lpstr>2_Origine</vt:lpstr>
      <vt:lpstr>3_Origine</vt:lpstr>
      <vt:lpstr>4_Origine</vt:lpstr>
      <vt:lpstr>5_Origine</vt:lpstr>
      <vt:lpstr>6_Origine</vt:lpstr>
      <vt:lpstr>7_Origine</vt:lpstr>
      <vt:lpstr>Solsticio</vt:lpstr>
      <vt:lpstr>1_Solsticio</vt:lpstr>
      <vt:lpstr>2_Solsticio</vt:lpstr>
      <vt:lpstr>3_Solsticio</vt:lpstr>
      <vt:lpstr>4_Solsticio</vt:lpstr>
      <vt:lpstr>5_Solsticio</vt:lpstr>
      <vt:lpstr>6_Solsticio</vt:lpstr>
      <vt:lpstr>7_Solsticio</vt:lpstr>
      <vt:lpstr>8_Solsticio</vt:lpstr>
      <vt:lpstr>9_Solsticio</vt:lpstr>
      <vt:lpstr>Thème Office</vt:lpstr>
      <vt:lpstr>1_Thème Office</vt:lpstr>
      <vt:lpstr>2_Thème Office</vt:lpstr>
      <vt:lpstr>3_Thème Office</vt:lpstr>
      <vt:lpstr>4_Thème Office</vt:lpstr>
      <vt:lpstr>5_Thème Office</vt:lpstr>
      <vt:lpstr>Office Theme</vt:lpstr>
      <vt:lpstr>EAHP Statements - EPF - Feb 2014</vt:lpstr>
      <vt:lpstr>Aspecto</vt:lpstr>
      <vt:lpstr>1_Aspecto</vt:lpstr>
      <vt:lpstr>2_Aspecto</vt:lpstr>
      <vt:lpstr>3_Aspecto</vt:lpstr>
      <vt:lpstr>4_Aspecto</vt:lpstr>
      <vt:lpstr>5_Aspecto</vt:lpstr>
      <vt:lpstr>6_Aspecto</vt:lpstr>
      <vt:lpstr>7_Aspecto</vt:lpstr>
      <vt:lpstr>8_Aspecto</vt:lpstr>
      <vt:lpstr>9_Aspecto</vt:lpstr>
      <vt:lpstr>10_Aspecto</vt:lpstr>
      <vt:lpstr>11_Aspecto</vt:lpstr>
      <vt:lpstr>12_Aspecto</vt:lpstr>
      <vt:lpstr>Standardformgivning</vt:lpstr>
      <vt:lpstr>1_Standardformgivning</vt:lpstr>
      <vt:lpstr>2_Standardformgivning</vt:lpstr>
      <vt:lpstr>3_Standardformgivning</vt:lpstr>
      <vt:lpstr>4_Standardformgivning</vt:lpstr>
      <vt:lpstr>5_Standardformgivning</vt:lpstr>
      <vt:lpstr>6_Standardformgivning</vt:lpstr>
      <vt:lpstr>7_Standardformgivning</vt:lpstr>
      <vt:lpstr>8_Standardformgivning</vt:lpstr>
      <vt:lpstr>Klarheit</vt:lpstr>
      <vt:lpstr>1_Klarheit</vt:lpstr>
      <vt:lpstr>2_Klarheit</vt:lpstr>
      <vt:lpstr>3_Klarheit</vt:lpstr>
      <vt:lpstr>4_Klarheit</vt:lpstr>
      <vt:lpstr>5_Klarheit</vt:lpstr>
      <vt:lpstr>6_Klarheit</vt:lpstr>
      <vt:lpstr>7_Klarheit</vt:lpstr>
      <vt:lpstr>8_Klarheit</vt:lpstr>
      <vt:lpstr>Pr_swei_ohneRingeng</vt:lpstr>
      <vt:lpstr>Master_Logo</vt:lpstr>
      <vt:lpstr>1_Master_Logo</vt:lpstr>
      <vt:lpstr>2_Master_Logo</vt:lpstr>
      <vt:lpstr>3_Master_Logo</vt:lpstr>
      <vt:lpstr>4_Master_Logo</vt:lpstr>
      <vt:lpstr>5_Master_Logo</vt:lpstr>
      <vt:lpstr>Präsentationsvorlage_UKL_160414[1]</vt:lpstr>
      <vt:lpstr>Microsoft Excel Chart</vt:lpstr>
      <vt:lpstr>Graphique</vt:lpstr>
      <vt:lpstr>Chart</vt:lpstr>
      <vt:lpstr>Microsoft Excel-Diagramm</vt:lpstr>
      <vt:lpstr>PowerPoint Presentation</vt:lpstr>
      <vt:lpstr>GPI Session 2016 </vt:lpstr>
      <vt:lpstr>GPI Session 2016 </vt:lpstr>
      <vt:lpstr>GPI Session 2016 </vt:lpstr>
      <vt:lpstr>GPI Session 2016 </vt:lpstr>
      <vt:lpstr>    Is it possible to turn around the trend  of increasing amounts of backorders  even at the national level  </vt:lpstr>
      <vt:lpstr>Drug supply chain in Denmark</vt:lpstr>
      <vt:lpstr>TOP6-backorder program</vt:lpstr>
      <vt:lpstr>PowerPoint Presentation</vt:lpstr>
      <vt:lpstr>Next</vt:lpstr>
      <vt:lpstr>PowerPoint Presentation</vt:lpstr>
      <vt:lpstr>DEVELOPMENT OF A COMPUTER APPLICATION TO REDUCE THE RISK OF ERRORS IN RECONSTITUTION OF CYTOTOXIC DRUGS </vt:lpstr>
      <vt:lpstr>What was done ?</vt:lpstr>
      <vt:lpstr>Why was it done ?</vt:lpstr>
      <vt:lpstr>How was it done ?</vt:lpstr>
      <vt:lpstr>What has been achieved ?</vt:lpstr>
      <vt:lpstr>What next ?</vt:lpstr>
      <vt:lpstr>References</vt:lpstr>
      <vt:lpstr>PowerPoint Presentation</vt:lpstr>
      <vt:lpstr>Development of an interactive platform for province clinical pharmacists who are in charge of the treatment of hepatitis C infected patients</vt:lpstr>
      <vt:lpstr>Index</vt:lpstr>
      <vt:lpstr>PowerPoint Presentation</vt:lpstr>
      <vt:lpstr>PowerPoint Presentation</vt:lpstr>
      <vt:lpstr>Why was it done?</vt:lpstr>
      <vt:lpstr>How was it done? </vt:lpstr>
      <vt:lpstr>What has been achieved?</vt:lpstr>
      <vt:lpstr>What has been achieved?</vt:lpstr>
      <vt:lpstr>What next?</vt:lpstr>
      <vt:lpstr>PowerPoint Presentation</vt:lpstr>
      <vt:lpstr>IMMPaCT</vt:lpstr>
      <vt:lpstr>PowerPoint Presentation</vt:lpstr>
      <vt:lpstr>PowerPoint Presentation</vt:lpstr>
      <vt:lpstr>PowerPoint Presentation</vt:lpstr>
      <vt:lpstr>PowerPoint Presentation</vt:lpstr>
      <vt:lpstr>To go further</vt:lpstr>
      <vt:lpstr>7-day pharmacy services   </vt:lpstr>
      <vt:lpstr>PowerPoint Presentation</vt:lpstr>
      <vt:lpstr>PowerPoint Presentation</vt:lpstr>
      <vt:lpstr>PowerPoint Presentation</vt:lpstr>
      <vt:lpstr>PowerPoint Presentation</vt:lpstr>
      <vt:lpstr>PowerPoint Presentation</vt:lpstr>
      <vt:lpstr>Barts Heart Centre</vt:lpstr>
      <vt:lpstr>PowerPoint Presentation</vt:lpstr>
      <vt:lpstr>PowerPoint Presentation</vt:lpstr>
      <vt:lpstr>BHC 7-day implementation</vt:lpstr>
      <vt:lpstr>PowerPoint Presentation</vt:lpstr>
      <vt:lpstr>Summary</vt:lpstr>
      <vt:lpstr>PowerPoint Presentation</vt:lpstr>
      <vt:lpstr>Renal Pharmacist optimises health outcomes for patients</vt:lpstr>
      <vt:lpstr>Conflict of interest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GPI Session2016 </vt:lpstr>
      <vt:lpstr>GPI Session2016 </vt:lpstr>
      <vt:lpstr>INFLUENCE OF INTEGRATION OF A PHARMACIST IN MEDICATION ERRORS IN CRITICALLY ILL PATIENTS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Introduction of a clinical pharmacy training scheme In a Large University Hospital Pharmacy </vt:lpstr>
      <vt:lpstr>Situation in 2014</vt:lpstr>
      <vt:lpstr>This is Austria</vt:lpstr>
      <vt:lpstr>This is Austria</vt:lpstr>
      <vt:lpstr>PowerPoint Presentation</vt:lpstr>
      <vt:lpstr>Workshop topics </vt:lpstr>
      <vt:lpstr>Why?</vt:lpstr>
      <vt:lpstr>New clinical services:</vt:lpstr>
      <vt:lpstr>PowerPoint Presentation</vt:lpstr>
      <vt:lpstr>Systematic Approach  for Training Hospital Pharmacists  to Practice Clinical Medication Management </vt:lpstr>
      <vt:lpstr>PowerPoint Presentation</vt:lpstr>
      <vt:lpstr>PowerPoint Presentation</vt:lpstr>
      <vt:lpstr>PowerPoint Presentation</vt:lpstr>
      <vt:lpstr>PowerPoint Presentation</vt:lpstr>
      <vt:lpstr>PowerPoint Presentation</vt:lpstr>
      <vt:lpstr>PowerPoint Presentation</vt:lpstr>
      <vt:lpstr>GPI Session 2016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Restordre niveauer</dc:title>
  <dc:creator>lars Erik Munck</dc:creator>
  <cp:lastModifiedBy>Doriana Dragomir</cp:lastModifiedBy>
  <cp:revision>384</cp:revision>
  <cp:lastPrinted>2016-02-29T14:58:58Z</cp:lastPrinted>
  <dcterms:created xsi:type="dcterms:W3CDTF">2014-04-04T09:57:23Z</dcterms:created>
  <dcterms:modified xsi:type="dcterms:W3CDTF">2016-03-14T21:15:54Z</dcterms:modified>
</cp:coreProperties>
</file>