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11"/>
  </p:notesMasterIdLst>
  <p:handoutMasterIdLst>
    <p:handoutMasterId r:id="rId12"/>
  </p:handoutMasterIdLst>
  <p:sldIdLst>
    <p:sldId id="583" r:id="rId2"/>
    <p:sldId id="622" r:id="rId3"/>
    <p:sldId id="796" r:id="rId4"/>
    <p:sldId id="798" r:id="rId5"/>
    <p:sldId id="799" r:id="rId6"/>
    <p:sldId id="800" r:id="rId7"/>
    <p:sldId id="797" r:id="rId8"/>
    <p:sldId id="801" r:id="rId9"/>
    <p:sldId id="794" r:id="rId10"/>
  </p:sldIdLst>
  <p:sldSz cx="9144000" cy="6858000" type="screen4x3"/>
  <p:notesSz cx="6858000" cy="9144000"/>
  <p:defaultTextStyle>
    <a:defPPr>
      <a:defRPr lang="de-DE"/>
    </a:defPPr>
    <a:lvl1pPr algn="l" rtl="0" fontAlgn="base">
      <a:spcBef>
        <a:spcPct val="20000"/>
      </a:spcBef>
      <a:spcAft>
        <a:spcPct val="0"/>
      </a:spcAft>
      <a:defRPr sz="2800" kern="1200">
        <a:solidFill>
          <a:schemeClr val="tx1"/>
        </a:solidFill>
        <a:latin typeface="Garamond" charset="0"/>
        <a:ea typeface="ＭＳ Ｐゴシック" charset="-128"/>
        <a:cs typeface="+mn-cs"/>
      </a:defRPr>
    </a:lvl1pPr>
    <a:lvl2pPr marL="457200" algn="l" rtl="0" fontAlgn="base">
      <a:spcBef>
        <a:spcPct val="20000"/>
      </a:spcBef>
      <a:spcAft>
        <a:spcPct val="0"/>
      </a:spcAft>
      <a:defRPr sz="2800" kern="1200">
        <a:solidFill>
          <a:schemeClr val="tx1"/>
        </a:solidFill>
        <a:latin typeface="Garamond" charset="0"/>
        <a:ea typeface="ＭＳ Ｐゴシック" charset="-128"/>
        <a:cs typeface="+mn-cs"/>
      </a:defRPr>
    </a:lvl2pPr>
    <a:lvl3pPr marL="914400" algn="l" rtl="0" fontAlgn="base">
      <a:spcBef>
        <a:spcPct val="20000"/>
      </a:spcBef>
      <a:spcAft>
        <a:spcPct val="0"/>
      </a:spcAft>
      <a:defRPr sz="2800" kern="1200">
        <a:solidFill>
          <a:schemeClr val="tx1"/>
        </a:solidFill>
        <a:latin typeface="Garamond" charset="0"/>
        <a:ea typeface="ＭＳ Ｐゴシック" charset="-128"/>
        <a:cs typeface="+mn-cs"/>
      </a:defRPr>
    </a:lvl3pPr>
    <a:lvl4pPr marL="1371600" algn="l" rtl="0" fontAlgn="base">
      <a:spcBef>
        <a:spcPct val="20000"/>
      </a:spcBef>
      <a:spcAft>
        <a:spcPct val="0"/>
      </a:spcAft>
      <a:defRPr sz="2800" kern="1200">
        <a:solidFill>
          <a:schemeClr val="tx1"/>
        </a:solidFill>
        <a:latin typeface="Garamond" charset="0"/>
        <a:ea typeface="ＭＳ Ｐゴシック" charset="-128"/>
        <a:cs typeface="+mn-cs"/>
      </a:defRPr>
    </a:lvl4pPr>
    <a:lvl5pPr marL="1828800" algn="l" rtl="0" fontAlgn="base">
      <a:spcBef>
        <a:spcPct val="20000"/>
      </a:spcBef>
      <a:spcAft>
        <a:spcPct val="0"/>
      </a:spcAft>
      <a:defRPr sz="2800" kern="1200">
        <a:solidFill>
          <a:schemeClr val="tx1"/>
        </a:solidFill>
        <a:latin typeface="Garamond" charset="0"/>
        <a:ea typeface="ＭＳ Ｐゴシック" charset="-128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Garamond" charset="0"/>
        <a:ea typeface="ＭＳ Ｐゴシック" charset="-128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Garamond" charset="0"/>
        <a:ea typeface="ＭＳ Ｐゴシック" charset="-128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Garamond" charset="0"/>
        <a:ea typeface="ＭＳ Ｐゴシック" charset="-128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Garamond" charset="0"/>
        <a:ea typeface="ＭＳ Ｐゴシック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rianne Hald Clemmensen" initials="MHC" lastIdx="1" clrIdx="0"/>
  <p:cmAuthor id="2" name="Isabel Valero" initials="IVG [4]" lastIdx="1" clrIdx="1"/>
  <p:cmAuthor id="3" name="Isabel Valero" initials="IVG" lastIdx="1" clrIdx="2"/>
  <p:cmAuthor id="4" name="Isabel Valero" initials="IVG [3]" lastIdx="1" clrIdx="3"/>
  <p:cmAuthor id="5" name="Microsoft Office User" initials="Office" lastIdx="0" clrIdx="4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65788"/>
    <a:srgbClr val="69BE28"/>
    <a:srgbClr val="84BB12"/>
    <a:srgbClr val="E0E0E0"/>
    <a:srgbClr val="58A618"/>
    <a:srgbClr val="00417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2230"/>
    <p:restoredTop sz="94648"/>
  </p:normalViewPr>
  <p:slideViewPr>
    <p:cSldViewPr>
      <p:cViewPr varScale="1">
        <p:scale>
          <a:sx n="110" d="100"/>
          <a:sy n="110" d="100"/>
        </p:scale>
        <p:origin x="1304" y="16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commentAuthors" Target="commentAuthor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C88111A-87EB-C845-8B42-01898428F6B9}" type="doc">
      <dgm:prSet loTypeId="urn:microsoft.com/office/officeart/2005/8/layout/radial5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ADEA0B1D-F706-5142-9363-0F7DD4C8A6A0}">
      <dgm:prSet phldrT="[Text]"/>
      <dgm:spPr>
        <a:solidFill>
          <a:srgbClr val="165788"/>
        </a:solidFill>
      </dgm:spPr>
      <dgm:t>
        <a:bodyPr/>
        <a:lstStyle/>
        <a:p>
          <a:r>
            <a:rPr lang="en-GB" dirty="0">
              <a:latin typeface="Arial" panose="020B0604020202020204" pitchFamily="34" charset="0"/>
              <a:cs typeface="Arial" panose="020B0604020202020204" pitchFamily="34" charset="0"/>
            </a:rPr>
            <a:t>Challenges encountered</a:t>
          </a:r>
        </a:p>
      </dgm:t>
    </dgm:pt>
    <dgm:pt modelId="{F940EFC2-D39A-EF41-A066-F277F8AE9618}" type="parTrans" cxnId="{841BCC3B-C973-1145-A93A-35F355349220}">
      <dgm:prSet/>
      <dgm:spPr/>
      <dgm:t>
        <a:bodyPr/>
        <a:lstStyle/>
        <a:p>
          <a:endParaRPr lang="en-GB"/>
        </a:p>
      </dgm:t>
    </dgm:pt>
    <dgm:pt modelId="{7F69831C-127C-B04A-A869-A47B132B076D}" type="sibTrans" cxnId="{841BCC3B-C973-1145-A93A-35F355349220}">
      <dgm:prSet/>
      <dgm:spPr/>
      <dgm:t>
        <a:bodyPr/>
        <a:lstStyle/>
        <a:p>
          <a:endParaRPr lang="en-GB"/>
        </a:p>
      </dgm:t>
    </dgm:pt>
    <dgm:pt modelId="{5DDE21CA-ACAF-044E-8A77-4CBBFC113442}">
      <dgm:prSet phldrT="[Text]" custT="1"/>
      <dgm:spPr/>
      <dgm:t>
        <a:bodyPr/>
        <a:lstStyle/>
        <a:p>
          <a:r>
            <a:rPr lang="en-GB" sz="1000" dirty="0">
              <a:latin typeface="Arial" panose="020B0604020202020204" pitchFamily="34" charset="0"/>
              <a:cs typeface="Arial" panose="020B0604020202020204" pitchFamily="34" charset="0"/>
            </a:rPr>
            <a:t>Readability of data</a:t>
          </a:r>
        </a:p>
      </dgm:t>
    </dgm:pt>
    <dgm:pt modelId="{F0AC1422-6375-BD47-9617-D21784D5D603}" type="parTrans" cxnId="{41E2513C-F873-CD49-ACB8-F7E8B0F7EE07}">
      <dgm:prSet/>
      <dgm:spPr/>
      <dgm:t>
        <a:bodyPr/>
        <a:lstStyle/>
        <a:p>
          <a:endParaRPr lang="en-GB"/>
        </a:p>
      </dgm:t>
    </dgm:pt>
    <dgm:pt modelId="{63FF8C02-16D5-264D-AC48-FA96E1BFDB41}" type="sibTrans" cxnId="{41E2513C-F873-CD49-ACB8-F7E8B0F7EE07}">
      <dgm:prSet/>
      <dgm:spPr/>
      <dgm:t>
        <a:bodyPr/>
        <a:lstStyle/>
        <a:p>
          <a:endParaRPr lang="en-GB"/>
        </a:p>
      </dgm:t>
    </dgm:pt>
    <dgm:pt modelId="{C45E42B8-84DE-DB4C-A484-D02CB13D8A45}">
      <dgm:prSet custT="1"/>
      <dgm:spPr/>
      <dgm:t>
        <a:bodyPr/>
        <a:lstStyle/>
        <a:p>
          <a:r>
            <a:rPr lang="en-GB" sz="1000" dirty="0">
              <a:latin typeface="Arial" panose="020B0604020202020204" pitchFamily="34" charset="0"/>
              <a:cs typeface="Arial" panose="020B0604020202020204" pitchFamily="34" charset="0"/>
            </a:rPr>
            <a:t>Medicines shortages</a:t>
          </a:r>
        </a:p>
      </dgm:t>
    </dgm:pt>
    <dgm:pt modelId="{34F8BDF9-2759-9247-852A-3B7F5AB58601}" type="parTrans" cxnId="{C0154620-4934-D84D-ACFD-2339D4A8C8E8}">
      <dgm:prSet/>
      <dgm:spPr/>
      <dgm:t>
        <a:bodyPr/>
        <a:lstStyle/>
        <a:p>
          <a:endParaRPr lang="en-GB"/>
        </a:p>
      </dgm:t>
    </dgm:pt>
    <dgm:pt modelId="{42374938-2C92-4C4A-A63E-0AD9565B45FA}" type="sibTrans" cxnId="{C0154620-4934-D84D-ACFD-2339D4A8C8E8}">
      <dgm:prSet/>
      <dgm:spPr/>
      <dgm:t>
        <a:bodyPr/>
        <a:lstStyle/>
        <a:p>
          <a:endParaRPr lang="en-GB"/>
        </a:p>
      </dgm:t>
    </dgm:pt>
    <dgm:pt modelId="{35AAD195-1EBC-9F43-99FB-20CDD47D4E52}">
      <dgm:prSet custT="1"/>
      <dgm:spPr/>
      <dgm:t>
        <a:bodyPr/>
        <a:lstStyle/>
        <a:p>
          <a:r>
            <a:rPr lang="en-GB" sz="1000" dirty="0">
              <a:latin typeface="Arial" panose="020B0604020202020204" pitchFamily="34" charset="0"/>
              <a:cs typeface="Arial" panose="020B0604020202020204" pitchFamily="34" charset="0"/>
            </a:rPr>
            <a:t>Storage of packs with increased size</a:t>
          </a:r>
        </a:p>
      </dgm:t>
    </dgm:pt>
    <dgm:pt modelId="{287B69E3-DF7F-A14D-83E7-101D103F5235}" type="parTrans" cxnId="{BBC168C7-8F2C-634B-81C7-03FA7F184C1C}">
      <dgm:prSet/>
      <dgm:spPr/>
      <dgm:t>
        <a:bodyPr/>
        <a:lstStyle/>
        <a:p>
          <a:endParaRPr lang="en-GB"/>
        </a:p>
      </dgm:t>
    </dgm:pt>
    <dgm:pt modelId="{8E7E911B-ACE4-FE4C-A291-ED31F1848D83}" type="sibTrans" cxnId="{BBC168C7-8F2C-634B-81C7-03FA7F184C1C}">
      <dgm:prSet/>
      <dgm:spPr/>
      <dgm:t>
        <a:bodyPr/>
        <a:lstStyle/>
        <a:p>
          <a:endParaRPr lang="en-GB"/>
        </a:p>
      </dgm:t>
    </dgm:pt>
    <dgm:pt modelId="{FB049338-5692-3540-BFDF-3837A88E950F}">
      <dgm:prSet phldrT="[Text]" custT="1"/>
      <dgm:spPr/>
      <dgm:t>
        <a:bodyPr/>
        <a:lstStyle/>
        <a:p>
          <a:r>
            <a:rPr lang="en-GB" sz="1000" dirty="0">
              <a:latin typeface="Arial" panose="020B0604020202020204" pitchFamily="34" charset="0"/>
              <a:cs typeface="Arial" panose="020B0604020202020204" pitchFamily="34" charset="0"/>
            </a:rPr>
            <a:t>Capacity</a:t>
          </a:r>
        </a:p>
      </dgm:t>
    </dgm:pt>
    <dgm:pt modelId="{F8569B86-BFAD-B549-B21C-326698C16238}" type="parTrans" cxnId="{4D331025-C55A-AC49-9765-C5AD4FBD6EFB}">
      <dgm:prSet/>
      <dgm:spPr/>
      <dgm:t>
        <a:bodyPr/>
        <a:lstStyle/>
        <a:p>
          <a:endParaRPr lang="en-GB"/>
        </a:p>
      </dgm:t>
    </dgm:pt>
    <dgm:pt modelId="{2817B6A5-9D84-014B-83EF-901E93083B76}" type="sibTrans" cxnId="{4D331025-C55A-AC49-9765-C5AD4FBD6EFB}">
      <dgm:prSet/>
      <dgm:spPr/>
      <dgm:t>
        <a:bodyPr/>
        <a:lstStyle/>
        <a:p>
          <a:endParaRPr lang="en-GB"/>
        </a:p>
      </dgm:t>
    </dgm:pt>
    <dgm:pt modelId="{9BCAF4FC-7940-A845-B3A6-F4A100F10C98}">
      <dgm:prSet custT="1"/>
      <dgm:spPr/>
      <dgm:t>
        <a:bodyPr/>
        <a:lstStyle/>
        <a:p>
          <a:r>
            <a:rPr lang="en-GB" sz="1000" dirty="0">
              <a:latin typeface="Arial" panose="020B0604020202020204" pitchFamily="34" charset="0"/>
              <a:cs typeface="Arial" panose="020B0604020202020204" pitchFamily="34" charset="0"/>
            </a:rPr>
            <a:t>IT problems</a:t>
          </a:r>
        </a:p>
      </dgm:t>
    </dgm:pt>
    <dgm:pt modelId="{15D0E368-41EC-5A45-86E1-3C26DC07BB7E}" type="parTrans" cxnId="{07EF82CC-16D3-1D42-8E4F-ED8BDBDDD584}">
      <dgm:prSet/>
      <dgm:spPr/>
      <dgm:t>
        <a:bodyPr/>
        <a:lstStyle/>
        <a:p>
          <a:endParaRPr lang="en-GB"/>
        </a:p>
      </dgm:t>
    </dgm:pt>
    <dgm:pt modelId="{F1B511A9-139C-B447-9A13-148A96045C93}" type="sibTrans" cxnId="{07EF82CC-16D3-1D42-8E4F-ED8BDBDDD584}">
      <dgm:prSet/>
      <dgm:spPr/>
      <dgm:t>
        <a:bodyPr/>
        <a:lstStyle/>
        <a:p>
          <a:endParaRPr lang="en-GB"/>
        </a:p>
      </dgm:t>
    </dgm:pt>
    <dgm:pt modelId="{FFB9C8B5-9E06-9546-BD44-5590FA9704A2}">
      <dgm:prSet phldrT="[Text]" custT="1"/>
      <dgm:spPr/>
      <dgm:t>
        <a:bodyPr/>
        <a:lstStyle/>
        <a:p>
          <a:r>
            <a:rPr lang="en-GB" sz="1000" dirty="0">
              <a:latin typeface="Arial" panose="020B0604020202020204" pitchFamily="34" charset="0"/>
              <a:cs typeface="Arial" panose="020B0604020202020204" pitchFamily="34" charset="0"/>
            </a:rPr>
            <a:t>Alert rates</a:t>
          </a:r>
        </a:p>
      </dgm:t>
    </dgm:pt>
    <dgm:pt modelId="{314F0BED-F909-D041-AF61-48BBB604701B}" type="parTrans" cxnId="{3B0D3445-9A6D-2C48-ADE1-74C934F81E7C}">
      <dgm:prSet/>
      <dgm:spPr/>
      <dgm:t>
        <a:bodyPr/>
        <a:lstStyle/>
        <a:p>
          <a:endParaRPr lang="en-GB"/>
        </a:p>
      </dgm:t>
    </dgm:pt>
    <dgm:pt modelId="{A9660CF6-4505-144E-A401-D8BB0E41CD4A}" type="sibTrans" cxnId="{3B0D3445-9A6D-2C48-ADE1-74C934F81E7C}">
      <dgm:prSet/>
      <dgm:spPr/>
      <dgm:t>
        <a:bodyPr/>
        <a:lstStyle/>
        <a:p>
          <a:endParaRPr lang="en-GB"/>
        </a:p>
      </dgm:t>
    </dgm:pt>
    <dgm:pt modelId="{01A87270-89BF-2746-B9A7-7FB1E9886B43}" type="pres">
      <dgm:prSet presAssocID="{AC88111A-87EB-C845-8B42-01898428F6B9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FC28FABB-2264-8A48-BF9E-0D525BEF0010}" type="pres">
      <dgm:prSet presAssocID="{ADEA0B1D-F706-5142-9363-0F7DD4C8A6A0}" presName="centerShape" presStyleLbl="node0" presStyleIdx="0" presStyleCnt="1" custScaleX="128015" custScaleY="116997"/>
      <dgm:spPr/>
    </dgm:pt>
    <dgm:pt modelId="{16F13835-9BC3-6645-AAC8-315E1B0ED226}" type="pres">
      <dgm:prSet presAssocID="{F8569B86-BFAD-B549-B21C-326698C16238}" presName="parTrans" presStyleLbl="sibTrans2D1" presStyleIdx="0" presStyleCnt="6"/>
      <dgm:spPr/>
    </dgm:pt>
    <dgm:pt modelId="{6C951057-C10E-9A4C-9F0F-F893BC1AABD7}" type="pres">
      <dgm:prSet presAssocID="{F8569B86-BFAD-B549-B21C-326698C16238}" presName="connectorText" presStyleLbl="sibTrans2D1" presStyleIdx="0" presStyleCnt="6"/>
      <dgm:spPr/>
    </dgm:pt>
    <dgm:pt modelId="{A7B99EB7-A6CB-EE4C-87A2-C72584DC5B61}" type="pres">
      <dgm:prSet presAssocID="{FB049338-5692-3540-BFDF-3837A88E950F}" presName="node" presStyleLbl="node1" presStyleIdx="0" presStyleCnt="6">
        <dgm:presLayoutVars>
          <dgm:bulletEnabled val="1"/>
        </dgm:presLayoutVars>
      </dgm:prSet>
      <dgm:spPr/>
    </dgm:pt>
    <dgm:pt modelId="{2EC51015-4BE3-204F-AE3C-C55C032D22FF}" type="pres">
      <dgm:prSet presAssocID="{314F0BED-F909-D041-AF61-48BBB604701B}" presName="parTrans" presStyleLbl="sibTrans2D1" presStyleIdx="1" presStyleCnt="6"/>
      <dgm:spPr/>
    </dgm:pt>
    <dgm:pt modelId="{D6842498-31E4-E84D-A4BC-AD1E83262E9C}" type="pres">
      <dgm:prSet presAssocID="{314F0BED-F909-D041-AF61-48BBB604701B}" presName="connectorText" presStyleLbl="sibTrans2D1" presStyleIdx="1" presStyleCnt="6"/>
      <dgm:spPr/>
    </dgm:pt>
    <dgm:pt modelId="{349D4EBC-BC79-794F-9E12-FD1C727FA449}" type="pres">
      <dgm:prSet presAssocID="{FFB9C8B5-9E06-9546-BD44-5590FA9704A2}" presName="node" presStyleLbl="node1" presStyleIdx="1" presStyleCnt="6">
        <dgm:presLayoutVars>
          <dgm:bulletEnabled val="1"/>
        </dgm:presLayoutVars>
      </dgm:prSet>
      <dgm:spPr/>
    </dgm:pt>
    <dgm:pt modelId="{76224DFC-7BCF-364E-A6E1-8E9F3E93594C}" type="pres">
      <dgm:prSet presAssocID="{F0AC1422-6375-BD47-9617-D21784D5D603}" presName="parTrans" presStyleLbl="sibTrans2D1" presStyleIdx="2" presStyleCnt="6"/>
      <dgm:spPr/>
    </dgm:pt>
    <dgm:pt modelId="{38E53DE3-C8E4-1A4D-AB4C-A3655FC03864}" type="pres">
      <dgm:prSet presAssocID="{F0AC1422-6375-BD47-9617-D21784D5D603}" presName="connectorText" presStyleLbl="sibTrans2D1" presStyleIdx="2" presStyleCnt="6"/>
      <dgm:spPr/>
    </dgm:pt>
    <dgm:pt modelId="{686EE630-DD5A-A84B-A4BE-7FA2213ED408}" type="pres">
      <dgm:prSet presAssocID="{5DDE21CA-ACAF-044E-8A77-4CBBFC113442}" presName="node" presStyleLbl="node1" presStyleIdx="2" presStyleCnt="6" custRadScaleRad="113435" custRadScaleInc="6252">
        <dgm:presLayoutVars>
          <dgm:bulletEnabled val="1"/>
        </dgm:presLayoutVars>
      </dgm:prSet>
      <dgm:spPr/>
    </dgm:pt>
    <dgm:pt modelId="{D64AFB9B-9CB5-3447-B441-1407131B3EA6}" type="pres">
      <dgm:prSet presAssocID="{34F8BDF9-2759-9247-852A-3B7F5AB58601}" presName="parTrans" presStyleLbl="sibTrans2D1" presStyleIdx="3" presStyleCnt="6"/>
      <dgm:spPr/>
    </dgm:pt>
    <dgm:pt modelId="{6F47FB7E-07A4-154E-AF70-9280CB7FA542}" type="pres">
      <dgm:prSet presAssocID="{34F8BDF9-2759-9247-852A-3B7F5AB58601}" presName="connectorText" presStyleLbl="sibTrans2D1" presStyleIdx="3" presStyleCnt="6"/>
      <dgm:spPr/>
    </dgm:pt>
    <dgm:pt modelId="{39CCAD1B-AFB4-9B4A-94E5-70573FF7C100}" type="pres">
      <dgm:prSet presAssocID="{C45E42B8-84DE-DB4C-A484-D02CB13D8A45}" presName="node" presStyleLbl="node1" presStyleIdx="3" presStyleCnt="6">
        <dgm:presLayoutVars>
          <dgm:bulletEnabled val="1"/>
        </dgm:presLayoutVars>
      </dgm:prSet>
      <dgm:spPr/>
    </dgm:pt>
    <dgm:pt modelId="{636AF0A1-668A-FD45-9BEF-D7C3C685403D}" type="pres">
      <dgm:prSet presAssocID="{287B69E3-DF7F-A14D-83E7-101D103F5235}" presName="parTrans" presStyleLbl="sibTrans2D1" presStyleIdx="4" presStyleCnt="6"/>
      <dgm:spPr/>
    </dgm:pt>
    <dgm:pt modelId="{269F886C-BEA3-D047-BD7A-803F84D4CF16}" type="pres">
      <dgm:prSet presAssocID="{287B69E3-DF7F-A14D-83E7-101D103F5235}" presName="connectorText" presStyleLbl="sibTrans2D1" presStyleIdx="4" presStyleCnt="6"/>
      <dgm:spPr/>
    </dgm:pt>
    <dgm:pt modelId="{2E8F8831-6F45-7749-9E01-61F8C2036360}" type="pres">
      <dgm:prSet presAssocID="{35AAD195-1EBC-9F43-99FB-20CDD47D4E52}" presName="node" presStyleLbl="node1" presStyleIdx="4" presStyleCnt="6">
        <dgm:presLayoutVars>
          <dgm:bulletEnabled val="1"/>
        </dgm:presLayoutVars>
      </dgm:prSet>
      <dgm:spPr/>
    </dgm:pt>
    <dgm:pt modelId="{A3312772-309C-434E-ADCA-EA34FC6FA29A}" type="pres">
      <dgm:prSet presAssocID="{15D0E368-41EC-5A45-86E1-3C26DC07BB7E}" presName="parTrans" presStyleLbl="sibTrans2D1" presStyleIdx="5" presStyleCnt="6"/>
      <dgm:spPr/>
    </dgm:pt>
    <dgm:pt modelId="{B5E2AB2E-87A3-8E45-B07C-A44864F71FF4}" type="pres">
      <dgm:prSet presAssocID="{15D0E368-41EC-5A45-86E1-3C26DC07BB7E}" presName="connectorText" presStyleLbl="sibTrans2D1" presStyleIdx="5" presStyleCnt="6"/>
      <dgm:spPr/>
    </dgm:pt>
    <dgm:pt modelId="{2C71732D-26F1-F345-BEDD-EF0D024EB182}" type="pres">
      <dgm:prSet presAssocID="{9BCAF4FC-7940-A845-B3A6-F4A100F10C98}" presName="node" presStyleLbl="node1" presStyleIdx="5" presStyleCnt="6">
        <dgm:presLayoutVars>
          <dgm:bulletEnabled val="1"/>
        </dgm:presLayoutVars>
      </dgm:prSet>
      <dgm:spPr/>
    </dgm:pt>
  </dgm:ptLst>
  <dgm:cxnLst>
    <dgm:cxn modelId="{285A2B05-A80E-8543-BF02-D8EFE02F9FCA}" type="presOf" srcId="{15D0E368-41EC-5A45-86E1-3C26DC07BB7E}" destId="{A3312772-309C-434E-ADCA-EA34FC6FA29A}" srcOrd="0" destOrd="0" presId="urn:microsoft.com/office/officeart/2005/8/layout/radial5"/>
    <dgm:cxn modelId="{7E98B80E-BC0B-CE48-BCE0-E420DF8DB98E}" type="presOf" srcId="{5DDE21CA-ACAF-044E-8A77-4CBBFC113442}" destId="{686EE630-DD5A-A84B-A4BE-7FA2213ED408}" srcOrd="0" destOrd="0" presId="urn:microsoft.com/office/officeart/2005/8/layout/radial5"/>
    <dgm:cxn modelId="{2D359013-EF02-2040-ABF8-499A91406671}" type="presOf" srcId="{F0AC1422-6375-BD47-9617-D21784D5D603}" destId="{38E53DE3-C8E4-1A4D-AB4C-A3655FC03864}" srcOrd="1" destOrd="0" presId="urn:microsoft.com/office/officeart/2005/8/layout/radial5"/>
    <dgm:cxn modelId="{BA89641A-20BC-8845-99A1-6E315C1B1AC5}" type="presOf" srcId="{287B69E3-DF7F-A14D-83E7-101D103F5235}" destId="{269F886C-BEA3-D047-BD7A-803F84D4CF16}" srcOrd="1" destOrd="0" presId="urn:microsoft.com/office/officeart/2005/8/layout/radial5"/>
    <dgm:cxn modelId="{C0154620-4934-D84D-ACFD-2339D4A8C8E8}" srcId="{ADEA0B1D-F706-5142-9363-0F7DD4C8A6A0}" destId="{C45E42B8-84DE-DB4C-A484-D02CB13D8A45}" srcOrd="3" destOrd="0" parTransId="{34F8BDF9-2759-9247-852A-3B7F5AB58601}" sibTransId="{42374938-2C92-4C4A-A63E-0AD9565B45FA}"/>
    <dgm:cxn modelId="{4D331025-C55A-AC49-9765-C5AD4FBD6EFB}" srcId="{ADEA0B1D-F706-5142-9363-0F7DD4C8A6A0}" destId="{FB049338-5692-3540-BFDF-3837A88E950F}" srcOrd="0" destOrd="0" parTransId="{F8569B86-BFAD-B549-B21C-326698C16238}" sibTransId="{2817B6A5-9D84-014B-83EF-901E93083B76}"/>
    <dgm:cxn modelId="{DB61A12F-E8D8-EC46-B66F-FF10459B9ECB}" type="presOf" srcId="{9BCAF4FC-7940-A845-B3A6-F4A100F10C98}" destId="{2C71732D-26F1-F345-BEDD-EF0D024EB182}" srcOrd="0" destOrd="0" presId="urn:microsoft.com/office/officeart/2005/8/layout/radial5"/>
    <dgm:cxn modelId="{841BCC3B-C973-1145-A93A-35F355349220}" srcId="{AC88111A-87EB-C845-8B42-01898428F6B9}" destId="{ADEA0B1D-F706-5142-9363-0F7DD4C8A6A0}" srcOrd="0" destOrd="0" parTransId="{F940EFC2-D39A-EF41-A066-F277F8AE9618}" sibTransId="{7F69831C-127C-B04A-A869-A47B132B076D}"/>
    <dgm:cxn modelId="{41E2513C-F873-CD49-ACB8-F7E8B0F7EE07}" srcId="{ADEA0B1D-F706-5142-9363-0F7DD4C8A6A0}" destId="{5DDE21CA-ACAF-044E-8A77-4CBBFC113442}" srcOrd="2" destOrd="0" parTransId="{F0AC1422-6375-BD47-9617-D21784D5D603}" sibTransId="{63FF8C02-16D5-264D-AC48-FA96E1BFDB41}"/>
    <dgm:cxn modelId="{3B0D3445-9A6D-2C48-ADE1-74C934F81E7C}" srcId="{ADEA0B1D-F706-5142-9363-0F7DD4C8A6A0}" destId="{FFB9C8B5-9E06-9546-BD44-5590FA9704A2}" srcOrd="1" destOrd="0" parTransId="{314F0BED-F909-D041-AF61-48BBB604701B}" sibTransId="{A9660CF6-4505-144E-A401-D8BB0E41CD4A}"/>
    <dgm:cxn modelId="{AF789A4D-6460-7546-93C3-05F28880B74F}" type="presOf" srcId="{FB049338-5692-3540-BFDF-3837A88E950F}" destId="{A7B99EB7-A6CB-EE4C-87A2-C72584DC5B61}" srcOrd="0" destOrd="0" presId="urn:microsoft.com/office/officeart/2005/8/layout/radial5"/>
    <dgm:cxn modelId="{DD070F4E-2C79-514F-B65C-842555E359F8}" type="presOf" srcId="{C45E42B8-84DE-DB4C-A484-D02CB13D8A45}" destId="{39CCAD1B-AFB4-9B4A-94E5-70573FF7C100}" srcOrd="0" destOrd="0" presId="urn:microsoft.com/office/officeart/2005/8/layout/radial5"/>
    <dgm:cxn modelId="{2664C055-3D61-044D-BD2F-3C8121077167}" type="presOf" srcId="{F8569B86-BFAD-B549-B21C-326698C16238}" destId="{6C951057-C10E-9A4C-9F0F-F893BC1AABD7}" srcOrd="1" destOrd="0" presId="urn:microsoft.com/office/officeart/2005/8/layout/radial5"/>
    <dgm:cxn modelId="{AAF6966C-406B-A045-A671-2D66D590337F}" type="presOf" srcId="{287B69E3-DF7F-A14D-83E7-101D103F5235}" destId="{636AF0A1-668A-FD45-9BEF-D7C3C685403D}" srcOrd="0" destOrd="0" presId="urn:microsoft.com/office/officeart/2005/8/layout/radial5"/>
    <dgm:cxn modelId="{37ADA791-30CE-0945-8477-C272B0890346}" type="presOf" srcId="{35AAD195-1EBC-9F43-99FB-20CDD47D4E52}" destId="{2E8F8831-6F45-7749-9E01-61F8C2036360}" srcOrd="0" destOrd="0" presId="urn:microsoft.com/office/officeart/2005/8/layout/radial5"/>
    <dgm:cxn modelId="{43E0CAA7-4AD9-7C4C-95A4-DACCCA2FD91E}" type="presOf" srcId="{ADEA0B1D-F706-5142-9363-0F7DD4C8A6A0}" destId="{FC28FABB-2264-8A48-BF9E-0D525BEF0010}" srcOrd="0" destOrd="0" presId="urn:microsoft.com/office/officeart/2005/8/layout/radial5"/>
    <dgm:cxn modelId="{C1E07FB8-F230-CA4D-A482-DA7DC9033030}" type="presOf" srcId="{15D0E368-41EC-5A45-86E1-3C26DC07BB7E}" destId="{B5E2AB2E-87A3-8E45-B07C-A44864F71FF4}" srcOrd="1" destOrd="0" presId="urn:microsoft.com/office/officeart/2005/8/layout/radial5"/>
    <dgm:cxn modelId="{4596AABE-284A-8041-86A0-BDF1D92661B7}" type="presOf" srcId="{F0AC1422-6375-BD47-9617-D21784D5D603}" destId="{76224DFC-7BCF-364E-A6E1-8E9F3E93594C}" srcOrd="0" destOrd="0" presId="urn:microsoft.com/office/officeart/2005/8/layout/radial5"/>
    <dgm:cxn modelId="{BECBBABF-34DA-6241-9206-B01B4B63AD90}" type="presOf" srcId="{34F8BDF9-2759-9247-852A-3B7F5AB58601}" destId="{6F47FB7E-07A4-154E-AF70-9280CB7FA542}" srcOrd="1" destOrd="0" presId="urn:microsoft.com/office/officeart/2005/8/layout/radial5"/>
    <dgm:cxn modelId="{BBC168C7-8F2C-634B-81C7-03FA7F184C1C}" srcId="{ADEA0B1D-F706-5142-9363-0F7DD4C8A6A0}" destId="{35AAD195-1EBC-9F43-99FB-20CDD47D4E52}" srcOrd="4" destOrd="0" parTransId="{287B69E3-DF7F-A14D-83E7-101D103F5235}" sibTransId="{8E7E911B-ACE4-FE4C-A291-ED31F1848D83}"/>
    <dgm:cxn modelId="{07EF82CC-16D3-1D42-8E4F-ED8BDBDDD584}" srcId="{ADEA0B1D-F706-5142-9363-0F7DD4C8A6A0}" destId="{9BCAF4FC-7940-A845-B3A6-F4A100F10C98}" srcOrd="5" destOrd="0" parTransId="{15D0E368-41EC-5A45-86E1-3C26DC07BB7E}" sibTransId="{F1B511A9-139C-B447-9A13-148A96045C93}"/>
    <dgm:cxn modelId="{C0CDD0D1-6947-BD45-970B-2A7B968F07CB}" type="presOf" srcId="{FFB9C8B5-9E06-9546-BD44-5590FA9704A2}" destId="{349D4EBC-BC79-794F-9E12-FD1C727FA449}" srcOrd="0" destOrd="0" presId="urn:microsoft.com/office/officeart/2005/8/layout/radial5"/>
    <dgm:cxn modelId="{94EA0DE8-515B-8749-8BF3-9806AE8BF6A5}" type="presOf" srcId="{314F0BED-F909-D041-AF61-48BBB604701B}" destId="{D6842498-31E4-E84D-A4BC-AD1E83262E9C}" srcOrd="1" destOrd="0" presId="urn:microsoft.com/office/officeart/2005/8/layout/radial5"/>
    <dgm:cxn modelId="{CDB36BEB-8C42-5948-B73F-11F344F871EB}" type="presOf" srcId="{F8569B86-BFAD-B549-B21C-326698C16238}" destId="{16F13835-9BC3-6645-AAC8-315E1B0ED226}" srcOrd="0" destOrd="0" presId="urn:microsoft.com/office/officeart/2005/8/layout/radial5"/>
    <dgm:cxn modelId="{3AAB72EB-EEC4-0646-8B2D-0113F29E2E25}" type="presOf" srcId="{34F8BDF9-2759-9247-852A-3B7F5AB58601}" destId="{D64AFB9B-9CB5-3447-B441-1407131B3EA6}" srcOrd="0" destOrd="0" presId="urn:microsoft.com/office/officeart/2005/8/layout/radial5"/>
    <dgm:cxn modelId="{885258F2-1C8D-FD4A-A863-A8F230B3C447}" type="presOf" srcId="{314F0BED-F909-D041-AF61-48BBB604701B}" destId="{2EC51015-4BE3-204F-AE3C-C55C032D22FF}" srcOrd="0" destOrd="0" presId="urn:microsoft.com/office/officeart/2005/8/layout/radial5"/>
    <dgm:cxn modelId="{CBD506F9-25F6-394E-B6E8-73EDDDD79385}" type="presOf" srcId="{AC88111A-87EB-C845-8B42-01898428F6B9}" destId="{01A87270-89BF-2746-B9A7-7FB1E9886B43}" srcOrd="0" destOrd="0" presId="urn:microsoft.com/office/officeart/2005/8/layout/radial5"/>
    <dgm:cxn modelId="{CD0DC317-372F-E94C-A4DB-60557F725D91}" type="presParOf" srcId="{01A87270-89BF-2746-B9A7-7FB1E9886B43}" destId="{FC28FABB-2264-8A48-BF9E-0D525BEF0010}" srcOrd="0" destOrd="0" presId="urn:microsoft.com/office/officeart/2005/8/layout/radial5"/>
    <dgm:cxn modelId="{1E10EDD6-82B9-394B-B107-741D01D89323}" type="presParOf" srcId="{01A87270-89BF-2746-B9A7-7FB1E9886B43}" destId="{16F13835-9BC3-6645-AAC8-315E1B0ED226}" srcOrd="1" destOrd="0" presId="urn:microsoft.com/office/officeart/2005/8/layout/radial5"/>
    <dgm:cxn modelId="{191CF8AA-3070-944F-BDC4-B5C9F605AEFF}" type="presParOf" srcId="{16F13835-9BC3-6645-AAC8-315E1B0ED226}" destId="{6C951057-C10E-9A4C-9F0F-F893BC1AABD7}" srcOrd="0" destOrd="0" presId="urn:microsoft.com/office/officeart/2005/8/layout/radial5"/>
    <dgm:cxn modelId="{CD60B196-27A2-7042-87DA-FFCE8B493C02}" type="presParOf" srcId="{01A87270-89BF-2746-B9A7-7FB1E9886B43}" destId="{A7B99EB7-A6CB-EE4C-87A2-C72584DC5B61}" srcOrd="2" destOrd="0" presId="urn:microsoft.com/office/officeart/2005/8/layout/radial5"/>
    <dgm:cxn modelId="{75CD85AF-FB74-C44D-8932-D64245EA50C1}" type="presParOf" srcId="{01A87270-89BF-2746-B9A7-7FB1E9886B43}" destId="{2EC51015-4BE3-204F-AE3C-C55C032D22FF}" srcOrd="3" destOrd="0" presId="urn:microsoft.com/office/officeart/2005/8/layout/radial5"/>
    <dgm:cxn modelId="{5EFF0279-27D1-054C-BD56-9731791F08C7}" type="presParOf" srcId="{2EC51015-4BE3-204F-AE3C-C55C032D22FF}" destId="{D6842498-31E4-E84D-A4BC-AD1E83262E9C}" srcOrd="0" destOrd="0" presId="urn:microsoft.com/office/officeart/2005/8/layout/radial5"/>
    <dgm:cxn modelId="{BA378B51-A50A-EE48-B2BB-CFD69E6DC428}" type="presParOf" srcId="{01A87270-89BF-2746-B9A7-7FB1E9886B43}" destId="{349D4EBC-BC79-794F-9E12-FD1C727FA449}" srcOrd="4" destOrd="0" presId="urn:microsoft.com/office/officeart/2005/8/layout/radial5"/>
    <dgm:cxn modelId="{CE0BF25F-1BED-A04A-97AD-BBA04BB38627}" type="presParOf" srcId="{01A87270-89BF-2746-B9A7-7FB1E9886B43}" destId="{76224DFC-7BCF-364E-A6E1-8E9F3E93594C}" srcOrd="5" destOrd="0" presId="urn:microsoft.com/office/officeart/2005/8/layout/radial5"/>
    <dgm:cxn modelId="{3FFEE905-10E1-3548-B78F-EAA933177BEC}" type="presParOf" srcId="{76224DFC-7BCF-364E-A6E1-8E9F3E93594C}" destId="{38E53DE3-C8E4-1A4D-AB4C-A3655FC03864}" srcOrd="0" destOrd="0" presId="urn:microsoft.com/office/officeart/2005/8/layout/radial5"/>
    <dgm:cxn modelId="{F1F7DD64-C18C-974B-B7EA-994CADE82D75}" type="presParOf" srcId="{01A87270-89BF-2746-B9A7-7FB1E9886B43}" destId="{686EE630-DD5A-A84B-A4BE-7FA2213ED408}" srcOrd="6" destOrd="0" presId="urn:microsoft.com/office/officeart/2005/8/layout/radial5"/>
    <dgm:cxn modelId="{1B61481C-EAA8-1D46-AF63-D73682F72B5C}" type="presParOf" srcId="{01A87270-89BF-2746-B9A7-7FB1E9886B43}" destId="{D64AFB9B-9CB5-3447-B441-1407131B3EA6}" srcOrd="7" destOrd="0" presId="urn:microsoft.com/office/officeart/2005/8/layout/radial5"/>
    <dgm:cxn modelId="{4FCF73C5-FA2A-CF4A-8E8C-C8006690B87A}" type="presParOf" srcId="{D64AFB9B-9CB5-3447-B441-1407131B3EA6}" destId="{6F47FB7E-07A4-154E-AF70-9280CB7FA542}" srcOrd="0" destOrd="0" presId="urn:microsoft.com/office/officeart/2005/8/layout/radial5"/>
    <dgm:cxn modelId="{B7BA357D-1069-4044-8FB6-D0136818ED56}" type="presParOf" srcId="{01A87270-89BF-2746-B9A7-7FB1E9886B43}" destId="{39CCAD1B-AFB4-9B4A-94E5-70573FF7C100}" srcOrd="8" destOrd="0" presId="urn:microsoft.com/office/officeart/2005/8/layout/radial5"/>
    <dgm:cxn modelId="{296D6CAD-2B16-1346-A2BA-53AA894249BA}" type="presParOf" srcId="{01A87270-89BF-2746-B9A7-7FB1E9886B43}" destId="{636AF0A1-668A-FD45-9BEF-D7C3C685403D}" srcOrd="9" destOrd="0" presId="urn:microsoft.com/office/officeart/2005/8/layout/radial5"/>
    <dgm:cxn modelId="{07DD59ED-9CFE-8C43-8177-1E1DDBEA9D56}" type="presParOf" srcId="{636AF0A1-668A-FD45-9BEF-D7C3C685403D}" destId="{269F886C-BEA3-D047-BD7A-803F84D4CF16}" srcOrd="0" destOrd="0" presId="urn:microsoft.com/office/officeart/2005/8/layout/radial5"/>
    <dgm:cxn modelId="{C1D8B8D4-2043-FF4E-A382-238CDD3A1A20}" type="presParOf" srcId="{01A87270-89BF-2746-B9A7-7FB1E9886B43}" destId="{2E8F8831-6F45-7749-9E01-61F8C2036360}" srcOrd="10" destOrd="0" presId="urn:microsoft.com/office/officeart/2005/8/layout/radial5"/>
    <dgm:cxn modelId="{C2700A7F-897B-0742-A2E3-D2CFC8A649BF}" type="presParOf" srcId="{01A87270-89BF-2746-B9A7-7FB1E9886B43}" destId="{A3312772-309C-434E-ADCA-EA34FC6FA29A}" srcOrd="11" destOrd="0" presId="urn:microsoft.com/office/officeart/2005/8/layout/radial5"/>
    <dgm:cxn modelId="{9D209624-254A-0E4C-8826-DE0A123264A3}" type="presParOf" srcId="{A3312772-309C-434E-ADCA-EA34FC6FA29A}" destId="{B5E2AB2E-87A3-8E45-B07C-A44864F71FF4}" srcOrd="0" destOrd="0" presId="urn:microsoft.com/office/officeart/2005/8/layout/radial5"/>
    <dgm:cxn modelId="{48A3E3AB-1557-B647-B8C1-C7075954D99F}" type="presParOf" srcId="{01A87270-89BF-2746-B9A7-7FB1E9886B43}" destId="{2C71732D-26F1-F345-BEDD-EF0D024EB182}" srcOrd="12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C28FABB-2264-8A48-BF9E-0D525BEF0010}">
      <dsp:nvSpPr>
        <dsp:cNvPr id="0" name=""/>
        <dsp:cNvSpPr/>
      </dsp:nvSpPr>
      <dsp:spPr>
        <a:xfrm>
          <a:off x="3521213" y="1570682"/>
          <a:ext cx="1526523" cy="1395138"/>
        </a:xfrm>
        <a:prstGeom prst="ellipse">
          <a:avLst/>
        </a:prstGeom>
        <a:solidFill>
          <a:srgbClr val="165788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300" kern="1200" dirty="0">
              <a:latin typeface="Arial" panose="020B0604020202020204" pitchFamily="34" charset="0"/>
              <a:cs typeface="Arial" panose="020B0604020202020204" pitchFamily="34" charset="0"/>
            </a:rPr>
            <a:t>Challenges encountered</a:t>
          </a:r>
        </a:p>
      </dsp:txBody>
      <dsp:txXfrm>
        <a:off x="3744767" y="1774995"/>
        <a:ext cx="1079415" cy="986512"/>
      </dsp:txXfrm>
    </dsp:sp>
    <dsp:sp modelId="{16F13835-9BC3-6645-AAC8-315E1B0ED226}">
      <dsp:nvSpPr>
        <dsp:cNvPr id="0" name=""/>
        <dsp:cNvSpPr/>
      </dsp:nvSpPr>
      <dsp:spPr>
        <a:xfrm rot="16200000">
          <a:off x="4184701" y="1185359"/>
          <a:ext cx="199548" cy="405435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100" kern="1200"/>
        </a:p>
      </dsp:txBody>
      <dsp:txXfrm>
        <a:off x="4214633" y="1296378"/>
        <a:ext cx="139684" cy="243261"/>
      </dsp:txXfrm>
    </dsp:sp>
    <dsp:sp modelId="{A7B99EB7-A6CB-EE4C-87A2-C72584DC5B61}">
      <dsp:nvSpPr>
        <dsp:cNvPr id="0" name=""/>
        <dsp:cNvSpPr/>
      </dsp:nvSpPr>
      <dsp:spPr>
        <a:xfrm>
          <a:off x="3688247" y="1720"/>
          <a:ext cx="1192456" cy="119245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00" kern="1200" dirty="0">
              <a:latin typeface="Arial" panose="020B0604020202020204" pitchFamily="34" charset="0"/>
              <a:cs typeface="Arial" panose="020B0604020202020204" pitchFamily="34" charset="0"/>
            </a:rPr>
            <a:t>Capacity</a:t>
          </a:r>
        </a:p>
      </dsp:txBody>
      <dsp:txXfrm>
        <a:off x="3862878" y="176351"/>
        <a:ext cx="843194" cy="843194"/>
      </dsp:txXfrm>
    </dsp:sp>
    <dsp:sp modelId="{2EC51015-4BE3-204F-AE3C-C55C032D22FF}">
      <dsp:nvSpPr>
        <dsp:cNvPr id="0" name=""/>
        <dsp:cNvSpPr/>
      </dsp:nvSpPr>
      <dsp:spPr>
        <a:xfrm rot="19800000">
          <a:off x="4980759" y="1613204"/>
          <a:ext cx="174349" cy="405435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100" kern="1200"/>
        </a:p>
      </dsp:txBody>
      <dsp:txXfrm>
        <a:off x="4984263" y="1707367"/>
        <a:ext cx="122044" cy="243261"/>
      </dsp:txXfrm>
    </dsp:sp>
    <dsp:sp modelId="{349D4EBC-BC79-794F-9E12-FD1C727FA449}">
      <dsp:nvSpPr>
        <dsp:cNvPr id="0" name=""/>
        <dsp:cNvSpPr/>
      </dsp:nvSpPr>
      <dsp:spPr>
        <a:xfrm>
          <a:off x="5134772" y="836871"/>
          <a:ext cx="1192456" cy="119245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00" kern="1200" dirty="0">
              <a:latin typeface="Arial" panose="020B0604020202020204" pitchFamily="34" charset="0"/>
              <a:cs typeface="Arial" panose="020B0604020202020204" pitchFamily="34" charset="0"/>
            </a:rPr>
            <a:t>Alert rates</a:t>
          </a:r>
        </a:p>
      </dsp:txBody>
      <dsp:txXfrm>
        <a:off x="5309403" y="1011502"/>
        <a:ext cx="843194" cy="843194"/>
      </dsp:txXfrm>
    </dsp:sp>
    <dsp:sp modelId="{76224DFC-7BCF-364E-A6E1-8E9F3E93594C}">
      <dsp:nvSpPr>
        <dsp:cNvPr id="0" name=""/>
        <dsp:cNvSpPr/>
      </dsp:nvSpPr>
      <dsp:spPr>
        <a:xfrm rot="1912536">
          <a:off x="4997077" y="2600191"/>
          <a:ext cx="294351" cy="405435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100" kern="1200"/>
        </a:p>
      </dsp:txBody>
      <dsp:txXfrm>
        <a:off x="5003735" y="2657962"/>
        <a:ext cx="206046" cy="243261"/>
      </dsp:txXfrm>
    </dsp:sp>
    <dsp:sp modelId="{686EE630-DD5A-A84B-A4BE-7FA2213ED408}">
      <dsp:nvSpPr>
        <dsp:cNvPr id="0" name=""/>
        <dsp:cNvSpPr/>
      </dsp:nvSpPr>
      <dsp:spPr>
        <a:xfrm>
          <a:off x="5297227" y="2672575"/>
          <a:ext cx="1192456" cy="119245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00" kern="1200" dirty="0">
              <a:latin typeface="Arial" panose="020B0604020202020204" pitchFamily="34" charset="0"/>
              <a:cs typeface="Arial" panose="020B0604020202020204" pitchFamily="34" charset="0"/>
            </a:rPr>
            <a:t>Readability of data</a:t>
          </a:r>
        </a:p>
      </dsp:txBody>
      <dsp:txXfrm>
        <a:off x="5471858" y="2847206"/>
        <a:ext cx="843194" cy="843194"/>
      </dsp:txXfrm>
    </dsp:sp>
    <dsp:sp modelId="{D64AFB9B-9CB5-3447-B441-1407131B3EA6}">
      <dsp:nvSpPr>
        <dsp:cNvPr id="0" name=""/>
        <dsp:cNvSpPr/>
      </dsp:nvSpPr>
      <dsp:spPr>
        <a:xfrm rot="5400000">
          <a:off x="4184701" y="2945709"/>
          <a:ext cx="199548" cy="405435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100" kern="1200"/>
        </a:p>
      </dsp:txBody>
      <dsp:txXfrm>
        <a:off x="4214633" y="2996864"/>
        <a:ext cx="139684" cy="243261"/>
      </dsp:txXfrm>
    </dsp:sp>
    <dsp:sp modelId="{39CCAD1B-AFB4-9B4A-94E5-70573FF7C100}">
      <dsp:nvSpPr>
        <dsp:cNvPr id="0" name=""/>
        <dsp:cNvSpPr/>
      </dsp:nvSpPr>
      <dsp:spPr>
        <a:xfrm>
          <a:off x="3688247" y="3342327"/>
          <a:ext cx="1192456" cy="119245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00" kern="1200" dirty="0">
              <a:latin typeface="Arial" panose="020B0604020202020204" pitchFamily="34" charset="0"/>
              <a:cs typeface="Arial" panose="020B0604020202020204" pitchFamily="34" charset="0"/>
            </a:rPr>
            <a:t>Medicines shortages</a:t>
          </a:r>
        </a:p>
      </dsp:txBody>
      <dsp:txXfrm>
        <a:off x="3862878" y="3516958"/>
        <a:ext cx="843194" cy="843194"/>
      </dsp:txXfrm>
    </dsp:sp>
    <dsp:sp modelId="{636AF0A1-668A-FD45-9BEF-D7C3C685403D}">
      <dsp:nvSpPr>
        <dsp:cNvPr id="0" name=""/>
        <dsp:cNvSpPr/>
      </dsp:nvSpPr>
      <dsp:spPr>
        <a:xfrm rot="9000000">
          <a:off x="3413841" y="2517864"/>
          <a:ext cx="174349" cy="405435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100" kern="1200"/>
        </a:p>
      </dsp:txBody>
      <dsp:txXfrm rot="10800000">
        <a:off x="3462642" y="2585875"/>
        <a:ext cx="122044" cy="243261"/>
      </dsp:txXfrm>
    </dsp:sp>
    <dsp:sp modelId="{2E8F8831-6F45-7749-9E01-61F8C2036360}">
      <dsp:nvSpPr>
        <dsp:cNvPr id="0" name=""/>
        <dsp:cNvSpPr/>
      </dsp:nvSpPr>
      <dsp:spPr>
        <a:xfrm>
          <a:off x="2241721" y="2507175"/>
          <a:ext cx="1192456" cy="119245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00" kern="1200" dirty="0">
              <a:latin typeface="Arial" panose="020B0604020202020204" pitchFamily="34" charset="0"/>
              <a:cs typeface="Arial" panose="020B0604020202020204" pitchFamily="34" charset="0"/>
            </a:rPr>
            <a:t>Storage of packs with increased size</a:t>
          </a:r>
        </a:p>
      </dsp:txBody>
      <dsp:txXfrm>
        <a:off x="2416352" y="2681806"/>
        <a:ext cx="843194" cy="843194"/>
      </dsp:txXfrm>
    </dsp:sp>
    <dsp:sp modelId="{A3312772-309C-434E-ADCA-EA34FC6FA29A}">
      <dsp:nvSpPr>
        <dsp:cNvPr id="0" name=""/>
        <dsp:cNvSpPr/>
      </dsp:nvSpPr>
      <dsp:spPr>
        <a:xfrm rot="12600000">
          <a:off x="3413841" y="1613204"/>
          <a:ext cx="174349" cy="405435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100" kern="1200"/>
        </a:p>
      </dsp:txBody>
      <dsp:txXfrm rot="10800000">
        <a:off x="3462642" y="1707367"/>
        <a:ext cx="122044" cy="243261"/>
      </dsp:txXfrm>
    </dsp:sp>
    <dsp:sp modelId="{2C71732D-26F1-F345-BEDD-EF0D024EB182}">
      <dsp:nvSpPr>
        <dsp:cNvPr id="0" name=""/>
        <dsp:cNvSpPr/>
      </dsp:nvSpPr>
      <dsp:spPr>
        <a:xfrm>
          <a:off x="2241721" y="836871"/>
          <a:ext cx="1192456" cy="119245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00" kern="1200" dirty="0">
              <a:latin typeface="Arial" panose="020B0604020202020204" pitchFamily="34" charset="0"/>
              <a:cs typeface="Arial" panose="020B0604020202020204" pitchFamily="34" charset="0"/>
            </a:rPr>
            <a:t>IT problems</a:t>
          </a:r>
        </a:p>
      </dsp:txBody>
      <dsp:txXfrm>
        <a:off x="2416352" y="1011502"/>
        <a:ext cx="843194" cy="84319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E0602D-5ADC-7747-AA7A-7DC83336F569}" type="datetimeFigureOut">
              <a:rPr lang="en-US" smtClean="0"/>
              <a:t>9/14/20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870F399-8CDC-114F-AB77-6D4DD531456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55831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200">
                <a:latin typeface="Arial" charset="0"/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endParaRPr lang="de-DE" dirty="0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>
                <a:latin typeface="Arial" charset="0"/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endParaRPr lang="de-DE" dirty="0"/>
          </a:p>
        </p:txBody>
      </p:sp>
      <p:sp>
        <p:nvSpPr>
          <p:cNvPr id="133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en-US"/>
              <a:t>Textmasterformate durch Klicken bearbeiten</a:t>
            </a:r>
          </a:p>
          <a:p>
            <a:pPr lvl="1"/>
            <a:r>
              <a:rPr lang="de-DE" altLang="en-US"/>
              <a:t>Zweite Ebene</a:t>
            </a:r>
          </a:p>
          <a:p>
            <a:pPr lvl="2"/>
            <a:r>
              <a:rPr lang="de-DE" altLang="en-US"/>
              <a:t>Dritte Ebene</a:t>
            </a:r>
          </a:p>
          <a:p>
            <a:pPr lvl="3"/>
            <a:r>
              <a:rPr lang="de-DE" altLang="en-US"/>
              <a:t>Vierte Ebene</a:t>
            </a:r>
          </a:p>
          <a:p>
            <a:pPr lvl="4"/>
            <a:r>
              <a:rPr lang="de-DE" altLang="en-US"/>
              <a:t>Fünfte Ebene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200">
                <a:latin typeface="Arial" charset="0"/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endParaRPr lang="de-DE" dirty="0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>
                <a:latin typeface="Arial" charset="0"/>
              </a:defRPr>
            </a:lvl1pPr>
          </a:lstStyle>
          <a:p>
            <a:fld id="{528268A8-81A9-9646-B0EF-AE8969DB4FE1}" type="slidenum">
              <a:rPr lang="de-DE" altLang="en-US"/>
              <a:pPr/>
              <a:t>‹#›</a:t>
            </a:fld>
            <a:endParaRPr lang="de-DE" altLang="en-US" dirty="0"/>
          </a:p>
        </p:txBody>
      </p:sp>
    </p:spTree>
    <p:extLst>
      <p:ext uri="{BB962C8B-B14F-4D97-AF65-F5344CB8AC3E}">
        <p14:creationId xmlns:p14="http://schemas.microsoft.com/office/powerpoint/2010/main" val="129387845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8268A8-81A9-9646-B0EF-AE8969DB4FE1}" type="slidenum">
              <a:rPr lang="de-DE" altLang="en-US" smtClean="0"/>
              <a:pPr/>
              <a:t>2</a:t>
            </a:fld>
            <a:endParaRPr lang="de-DE" altLang="en-US" dirty="0"/>
          </a:p>
        </p:txBody>
      </p:sp>
    </p:spTree>
    <p:extLst>
      <p:ext uri="{BB962C8B-B14F-4D97-AF65-F5344CB8AC3E}">
        <p14:creationId xmlns:p14="http://schemas.microsoft.com/office/powerpoint/2010/main" val="22892101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8268A8-81A9-9646-B0EF-AE8969DB4FE1}" type="slidenum">
              <a:rPr lang="de-DE" altLang="en-US" smtClean="0"/>
              <a:pPr/>
              <a:t>3</a:t>
            </a:fld>
            <a:endParaRPr lang="de-DE" altLang="en-US" dirty="0"/>
          </a:p>
        </p:txBody>
      </p:sp>
    </p:spTree>
    <p:extLst>
      <p:ext uri="{BB962C8B-B14F-4D97-AF65-F5344CB8AC3E}">
        <p14:creationId xmlns:p14="http://schemas.microsoft.com/office/powerpoint/2010/main" val="841795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8268A8-81A9-9646-B0EF-AE8969DB4FE1}" type="slidenum">
              <a:rPr lang="de-DE" altLang="en-US" smtClean="0"/>
              <a:pPr/>
              <a:t>4</a:t>
            </a:fld>
            <a:endParaRPr lang="de-DE" altLang="en-US" dirty="0"/>
          </a:p>
        </p:txBody>
      </p:sp>
    </p:spTree>
    <p:extLst>
      <p:ext uri="{BB962C8B-B14F-4D97-AF65-F5344CB8AC3E}">
        <p14:creationId xmlns:p14="http://schemas.microsoft.com/office/powerpoint/2010/main" val="378671938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8268A8-81A9-9646-B0EF-AE8969DB4FE1}" type="slidenum">
              <a:rPr lang="de-DE" altLang="en-US" smtClean="0"/>
              <a:pPr/>
              <a:t>5</a:t>
            </a:fld>
            <a:endParaRPr lang="de-DE" altLang="en-US" dirty="0"/>
          </a:p>
        </p:txBody>
      </p:sp>
    </p:spTree>
    <p:extLst>
      <p:ext uri="{BB962C8B-B14F-4D97-AF65-F5344CB8AC3E}">
        <p14:creationId xmlns:p14="http://schemas.microsoft.com/office/powerpoint/2010/main" val="290074977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8268A8-81A9-9646-B0EF-AE8969DB4FE1}" type="slidenum">
              <a:rPr lang="de-DE" altLang="en-US" smtClean="0"/>
              <a:pPr/>
              <a:t>6</a:t>
            </a:fld>
            <a:endParaRPr lang="de-DE" altLang="en-US" dirty="0"/>
          </a:p>
        </p:txBody>
      </p:sp>
    </p:spTree>
    <p:extLst>
      <p:ext uri="{BB962C8B-B14F-4D97-AF65-F5344CB8AC3E}">
        <p14:creationId xmlns:p14="http://schemas.microsoft.com/office/powerpoint/2010/main" val="381131179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8268A8-81A9-9646-B0EF-AE8969DB4FE1}" type="slidenum">
              <a:rPr lang="de-DE" altLang="en-US" smtClean="0"/>
              <a:pPr/>
              <a:t>7</a:t>
            </a:fld>
            <a:endParaRPr lang="de-DE" altLang="en-US" dirty="0"/>
          </a:p>
        </p:txBody>
      </p:sp>
    </p:spTree>
    <p:extLst>
      <p:ext uri="{BB962C8B-B14F-4D97-AF65-F5344CB8AC3E}">
        <p14:creationId xmlns:p14="http://schemas.microsoft.com/office/powerpoint/2010/main" val="277057291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8268A8-81A9-9646-B0EF-AE8969DB4FE1}" type="slidenum">
              <a:rPr lang="de-DE" altLang="en-US" smtClean="0"/>
              <a:pPr/>
              <a:t>8</a:t>
            </a:fld>
            <a:endParaRPr lang="de-DE" altLang="en-US" dirty="0"/>
          </a:p>
        </p:txBody>
      </p:sp>
    </p:spTree>
    <p:extLst>
      <p:ext uri="{BB962C8B-B14F-4D97-AF65-F5344CB8AC3E}">
        <p14:creationId xmlns:p14="http://schemas.microsoft.com/office/powerpoint/2010/main" val="1990586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 6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84200" y="5856288"/>
            <a:ext cx="8235950" cy="696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Bild 7" descr="EAHP_PPT_Vorlage_Titel_oben.jp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2000" y="0"/>
            <a:ext cx="4254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11200" y="2924175"/>
            <a:ext cx="7670800" cy="1752600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/>
              <a:t>Click to edit Master subtitle style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5988769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6F8A215-294C-1B4E-A06D-B3DB290474C8}" type="slidenum">
              <a:rPr lang="de-DE" altLang="en-US"/>
              <a:pPr/>
              <a:t>‹#›</a:t>
            </a:fld>
            <a:endParaRPr lang="de-DE" altLang="en-US" dirty="0"/>
          </a:p>
        </p:txBody>
      </p:sp>
    </p:spTree>
    <p:extLst>
      <p:ext uri="{BB962C8B-B14F-4D97-AF65-F5344CB8AC3E}">
        <p14:creationId xmlns:p14="http://schemas.microsoft.com/office/powerpoint/2010/main" val="7958172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2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712EB95-F00F-204D-8085-815F43E4619E}" type="slidenum">
              <a:rPr lang="de-DE" altLang="en-US"/>
              <a:pPr/>
              <a:t>‹#›</a:t>
            </a:fld>
            <a:endParaRPr lang="de-DE" altLang="en-US" dirty="0"/>
          </a:p>
        </p:txBody>
      </p:sp>
    </p:spTree>
    <p:extLst>
      <p:ext uri="{BB962C8B-B14F-4D97-AF65-F5344CB8AC3E}">
        <p14:creationId xmlns:p14="http://schemas.microsoft.com/office/powerpoint/2010/main" val="7728210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382713"/>
            <a:ext cx="4105275" cy="46085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714875" y="1382713"/>
            <a:ext cx="4105275" cy="46085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B3CA448-D55B-BB49-A5E2-0B20B71F253E}" type="slidenum">
              <a:rPr lang="de-DE" altLang="en-US"/>
              <a:pPr/>
              <a:t>‹#›</a:t>
            </a:fld>
            <a:endParaRPr lang="de-DE" altLang="en-US" dirty="0"/>
          </a:p>
        </p:txBody>
      </p:sp>
    </p:spTree>
    <p:extLst>
      <p:ext uri="{BB962C8B-B14F-4D97-AF65-F5344CB8AC3E}">
        <p14:creationId xmlns:p14="http://schemas.microsoft.com/office/powerpoint/2010/main" val="8218365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8676C54-9893-A147-A594-CE98FD7431EE}" type="slidenum">
              <a:rPr lang="de-DE" altLang="en-US"/>
              <a:pPr/>
              <a:t>‹#›</a:t>
            </a:fld>
            <a:endParaRPr lang="de-DE" altLang="en-US" dirty="0"/>
          </a:p>
        </p:txBody>
      </p:sp>
    </p:spTree>
    <p:extLst>
      <p:ext uri="{BB962C8B-B14F-4D97-AF65-F5344CB8AC3E}">
        <p14:creationId xmlns:p14="http://schemas.microsoft.com/office/powerpoint/2010/main" val="21388056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Rectangle 12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BD1B95A-B36B-234E-85EA-1A15AEA29890}" type="slidenum">
              <a:rPr lang="de-DE" altLang="en-US"/>
              <a:pPr/>
              <a:t>‹#›</a:t>
            </a:fld>
            <a:endParaRPr lang="de-DE" altLang="en-US" dirty="0"/>
          </a:p>
        </p:txBody>
      </p:sp>
    </p:spTree>
    <p:extLst>
      <p:ext uri="{BB962C8B-B14F-4D97-AF65-F5344CB8AC3E}">
        <p14:creationId xmlns:p14="http://schemas.microsoft.com/office/powerpoint/2010/main" val="1782630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2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1910BA-CA4B-8C4B-8F3E-76447CB74DB8}" type="slidenum">
              <a:rPr lang="de-DE" altLang="en-US"/>
              <a:pPr/>
              <a:t>‹#›</a:t>
            </a:fld>
            <a:endParaRPr lang="de-DE" altLang="en-US" dirty="0"/>
          </a:p>
        </p:txBody>
      </p:sp>
    </p:spTree>
    <p:extLst>
      <p:ext uri="{BB962C8B-B14F-4D97-AF65-F5344CB8AC3E}">
        <p14:creationId xmlns:p14="http://schemas.microsoft.com/office/powerpoint/2010/main" val="3267719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C841F64-3C00-BC42-AE9E-F02842FE25ED}" type="slidenum">
              <a:rPr lang="de-DE" altLang="en-US"/>
              <a:pPr/>
              <a:t>‹#›</a:t>
            </a:fld>
            <a:endParaRPr lang="de-DE" altLang="en-US" dirty="0"/>
          </a:p>
        </p:txBody>
      </p:sp>
    </p:spTree>
    <p:extLst>
      <p:ext uri="{BB962C8B-B14F-4D97-AF65-F5344CB8AC3E}">
        <p14:creationId xmlns:p14="http://schemas.microsoft.com/office/powerpoint/2010/main" val="9400749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/>
              <a:t>Drag picture to placeholder or click icon to add</a:t>
            </a:r>
            <a:endParaRPr lang="de-DE" noProof="0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3E5BA12-F3CA-8F4A-AEC0-72A0E2C5D694}" type="slidenum">
              <a:rPr lang="de-DE" altLang="en-US"/>
              <a:pPr/>
              <a:t>‹#›</a:t>
            </a:fld>
            <a:endParaRPr lang="de-DE" altLang="en-US" dirty="0"/>
          </a:p>
        </p:txBody>
      </p:sp>
    </p:spTree>
    <p:extLst>
      <p:ext uri="{BB962C8B-B14F-4D97-AF65-F5344CB8AC3E}">
        <p14:creationId xmlns:p14="http://schemas.microsoft.com/office/powerpoint/2010/main" val="8017037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F15DE51-84E1-3146-80CE-595778730F73}" type="slidenum">
              <a:rPr lang="de-DE" altLang="en-US"/>
              <a:pPr/>
              <a:t>‹#›</a:t>
            </a:fld>
            <a:endParaRPr lang="de-DE" altLang="en-US" dirty="0"/>
          </a:p>
        </p:txBody>
      </p:sp>
    </p:spTree>
    <p:extLst>
      <p:ext uri="{BB962C8B-B14F-4D97-AF65-F5344CB8AC3E}">
        <p14:creationId xmlns:p14="http://schemas.microsoft.com/office/powerpoint/2010/main" val="9223905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729413" y="1382713"/>
            <a:ext cx="2090737" cy="533241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1382713"/>
            <a:ext cx="6119813" cy="533241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B249275-D79E-2B4A-A5AC-5458747139D0}" type="slidenum">
              <a:rPr lang="de-DE" altLang="en-US"/>
              <a:pPr/>
              <a:t>‹#›</a:t>
            </a:fld>
            <a:endParaRPr lang="de-DE" altLang="en-US" dirty="0"/>
          </a:p>
        </p:txBody>
      </p:sp>
    </p:spTree>
    <p:extLst>
      <p:ext uri="{BB962C8B-B14F-4D97-AF65-F5344CB8AC3E}">
        <p14:creationId xmlns:p14="http://schemas.microsoft.com/office/powerpoint/2010/main" val="20804383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Bild 11" descr="EAHP_PPT_Vorlage_Folgeseite_unten.jpg"/>
          <p:cNvPicPr>
            <a:picLocks noChangeAspect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5902325"/>
            <a:ext cx="9144000" cy="955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Text Box 8"/>
          <p:cNvSpPr txBox="1">
            <a:spLocks noChangeArrowheads="1"/>
          </p:cNvSpPr>
          <p:nvPr/>
        </p:nvSpPr>
        <p:spPr bwMode="auto">
          <a:xfrm>
            <a:off x="468313" y="5084763"/>
            <a:ext cx="820737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Garamond" charset="0"/>
                <a:ea typeface="ＭＳ Ｐゴシック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Garamond" charset="0"/>
                <a:ea typeface="ＭＳ Ｐゴシック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Garamond" charset="0"/>
                <a:ea typeface="ＭＳ Ｐゴシック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Garamond" charset="0"/>
                <a:ea typeface="ＭＳ Ｐゴシック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Garamond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aramond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aramond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aramond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aramond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en-US" altLang="en-US" sz="1800" dirty="0">
              <a:latin typeface="Arial" charset="0"/>
            </a:endParaRPr>
          </a:p>
        </p:txBody>
      </p:sp>
      <p:sp>
        <p:nvSpPr>
          <p:cNvPr id="1028" name="Rectangle 9"/>
          <p:cNvSpPr>
            <a:spLocks noGrp="1" noChangeArrowheads="1"/>
          </p:cNvSpPr>
          <p:nvPr>
            <p:ph type="body" idx="1"/>
          </p:nvPr>
        </p:nvSpPr>
        <p:spPr bwMode="auto">
          <a:xfrm>
            <a:off x="757238" y="609600"/>
            <a:ext cx="7677150" cy="441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en-US"/>
              <a:t>Textmasterformate durch Klicken bearbeiten</a:t>
            </a:r>
          </a:p>
        </p:txBody>
      </p:sp>
      <p:sp>
        <p:nvSpPr>
          <p:cNvPr id="1029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648200" y="6019800"/>
            <a:ext cx="3886200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en-US"/>
              <a:t>Titelmasterformat durch Klicken bearbeiten</a:t>
            </a:r>
          </a:p>
        </p:txBody>
      </p:sp>
      <p:sp>
        <p:nvSpPr>
          <p:cNvPr id="1036" name="Rectangle 1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672388" y="6454775"/>
            <a:ext cx="877887" cy="284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>
                <a:solidFill>
                  <a:srgbClr val="165788"/>
                </a:solidFill>
                <a:latin typeface="Arial" charset="0"/>
              </a:defRPr>
            </a:lvl1pPr>
          </a:lstStyle>
          <a:p>
            <a:fld id="{30E2B7B6-ABD1-CA4B-9139-D67B3BC604CE}" type="slidenum">
              <a:rPr lang="de-DE" altLang="en-US"/>
              <a:pPr/>
              <a:t>‹#›</a:t>
            </a:fld>
            <a:endParaRPr lang="de-DE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9" r:id="rId1"/>
    <p:sldLayoutId id="2147483709" r:id="rId2"/>
    <p:sldLayoutId id="2147483710" r:id="rId3"/>
    <p:sldLayoutId id="2147483711" r:id="rId4"/>
    <p:sldLayoutId id="2147483712" r:id="rId5"/>
    <p:sldLayoutId id="2147483713" r:id="rId6"/>
    <p:sldLayoutId id="2147483714" r:id="rId7"/>
    <p:sldLayoutId id="2147483715" r:id="rId8"/>
    <p:sldLayoutId id="2147483716" r:id="rId9"/>
    <p:sldLayoutId id="2147483717" r:id="rId10"/>
    <p:sldLayoutId id="2147483718" r:id="rId11"/>
  </p:sldLayoutIdLst>
  <p:hf hdr="0" ftr="0" dt="0"/>
  <p:txStyles>
    <p:titleStyle>
      <a:lvl1pPr algn="r" rtl="0" eaLnBrk="1" fontAlgn="base" hangingPunct="1">
        <a:spcBef>
          <a:spcPct val="0"/>
        </a:spcBef>
        <a:spcAft>
          <a:spcPct val="0"/>
        </a:spcAft>
        <a:defRPr sz="1200">
          <a:solidFill>
            <a:srgbClr val="69BE28"/>
          </a:solidFill>
          <a:latin typeface="Arial"/>
          <a:ea typeface="ＭＳ Ｐゴシック" charset="-128"/>
          <a:cs typeface="Arial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1200">
          <a:solidFill>
            <a:srgbClr val="69BE28"/>
          </a:solidFill>
          <a:latin typeface="Arial" charset="0"/>
          <a:ea typeface="ＭＳ Ｐゴシック" charset="-128"/>
          <a:cs typeface="Arial" charset="0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1200">
          <a:solidFill>
            <a:srgbClr val="69BE28"/>
          </a:solidFill>
          <a:latin typeface="Arial" charset="0"/>
          <a:ea typeface="ＭＳ Ｐゴシック" charset="-128"/>
          <a:cs typeface="Arial" charset="0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1200">
          <a:solidFill>
            <a:srgbClr val="69BE28"/>
          </a:solidFill>
          <a:latin typeface="Arial" charset="0"/>
          <a:ea typeface="ＭＳ Ｐゴシック" charset="-128"/>
          <a:cs typeface="Arial" charset="0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1200">
          <a:solidFill>
            <a:srgbClr val="69BE28"/>
          </a:solidFill>
          <a:latin typeface="Arial" charset="0"/>
          <a:ea typeface="ＭＳ Ｐゴシック" charset="-128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>
          <a:solidFill>
            <a:schemeClr val="bg1"/>
          </a:solidFill>
          <a:latin typeface="Garamond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>
          <a:solidFill>
            <a:schemeClr val="bg1"/>
          </a:solidFill>
          <a:latin typeface="Garamond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>
          <a:solidFill>
            <a:schemeClr val="bg1"/>
          </a:solidFill>
          <a:latin typeface="Garamond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>
          <a:solidFill>
            <a:schemeClr val="bg1"/>
          </a:solidFill>
          <a:latin typeface="Garamond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600">
          <a:solidFill>
            <a:srgbClr val="165788"/>
          </a:solidFill>
          <a:latin typeface="Arial"/>
          <a:ea typeface="ＭＳ Ｐゴシック" charset="-128"/>
          <a:cs typeface="Arial"/>
        </a:defRPr>
      </a:lvl1pPr>
      <a:lvl2pPr marL="828675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DIN-Regular" pitchFamily="2" charset="0"/>
          <a:ea typeface="ＭＳ Ｐゴシック" charset="-128"/>
        </a:defRPr>
      </a:lvl2pPr>
      <a:lvl3pPr marL="1236663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DIN_euro" pitchFamily="2" charset="0"/>
          <a:ea typeface="ＭＳ Ｐゴシック" charset="-128"/>
        </a:defRPr>
      </a:lvl3pPr>
      <a:lvl4pPr marL="164465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DIN_euro" pitchFamily="2" charset="0"/>
          <a:ea typeface="ＭＳ Ｐゴシック" charset="-128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DIN_euro" pitchFamily="2" charset="0"/>
          <a:ea typeface="ＭＳ Ｐゴシック" charset="-128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DIN_euro" pitchFamily="2" charset="0"/>
          <a:ea typeface="ＭＳ Ｐゴシック" charset="-128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DIN_euro" pitchFamily="2" charset="0"/>
          <a:ea typeface="ＭＳ Ｐゴシック" charset="-128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DIN_euro" pitchFamily="2" charset="0"/>
          <a:ea typeface="ＭＳ Ｐゴシック" charset="-128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DIN_euro" pitchFamily="2" charset="0"/>
          <a:ea typeface="ＭＳ Ｐゴシック" charset="-128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if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mailto:andras.sule@eahp.eu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2"/>
          <p:cNvSpPr txBox="1">
            <a:spLocks/>
          </p:cNvSpPr>
          <p:nvPr/>
        </p:nvSpPr>
        <p:spPr>
          <a:xfrm>
            <a:off x="395536" y="1520639"/>
            <a:ext cx="8435975" cy="1728490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endParaRPr lang="en-GB" sz="6000" dirty="0">
              <a:solidFill>
                <a:srgbClr val="69BE28"/>
              </a:solidFill>
            </a:endParaRPr>
          </a:p>
        </p:txBody>
      </p:sp>
      <p:sp>
        <p:nvSpPr>
          <p:cNvPr id="7" name="Inhaltsplatzhalter 1"/>
          <p:cNvSpPr txBox="1">
            <a:spLocks/>
          </p:cNvSpPr>
          <p:nvPr/>
        </p:nvSpPr>
        <p:spPr>
          <a:xfrm>
            <a:off x="1259632" y="2780928"/>
            <a:ext cx="7408378" cy="305144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  <a:defRPr/>
            </a:pPr>
            <a:r>
              <a:rPr lang="en-GB" sz="2800" dirty="0">
                <a:solidFill>
                  <a:schemeClr val="tx2"/>
                </a:solidFill>
                <a:cs typeface="Arial" charset="0"/>
              </a:rPr>
              <a:t>					</a:t>
            </a:r>
            <a:endParaRPr lang="en-GB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772368" y="1520639"/>
            <a:ext cx="7682309" cy="2448570"/>
          </a:xfrm>
        </p:spPr>
        <p:txBody>
          <a:bodyPr/>
          <a:lstStyle/>
          <a:p>
            <a:pPr marL="0" indent="0">
              <a:buNone/>
            </a:pPr>
            <a:r>
              <a:rPr lang="en-GB" sz="3600" dirty="0"/>
              <a:t>Patient safety and the implementation of the Falsified Medicines Directive in the hospital environment</a:t>
            </a:r>
            <a:endParaRPr lang="en-GB" sz="2400" i="1" dirty="0"/>
          </a:p>
          <a:p>
            <a:pPr marL="0" indent="0">
              <a:buNone/>
            </a:pPr>
            <a:endParaRPr lang="en-GB" sz="2400" i="1" dirty="0"/>
          </a:p>
          <a:p>
            <a:pPr marL="0" indent="0">
              <a:buNone/>
            </a:pPr>
            <a:endParaRPr lang="en-GB" sz="2000" i="1" dirty="0"/>
          </a:p>
          <a:p>
            <a:pPr marL="0" indent="0">
              <a:buNone/>
            </a:pPr>
            <a:r>
              <a:rPr lang="en-GB" sz="2000" i="1" dirty="0"/>
              <a:t>30 September 2020</a:t>
            </a:r>
          </a:p>
          <a:p>
            <a:pPr marL="0" indent="0">
              <a:buNone/>
            </a:pPr>
            <a:r>
              <a:rPr lang="en-GB" sz="2000" i="1" dirty="0"/>
              <a:t>Dr András Süle – EAHP Director of Finance</a:t>
            </a:r>
          </a:p>
        </p:txBody>
      </p:sp>
    </p:spTree>
    <p:extLst>
      <p:ext uri="{BB962C8B-B14F-4D97-AF65-F5344CB8AC3E}">
        <p14:creationId xmlns:p14="http://schemas.microsoft.com/office/powerpoint/2010/main" val="13110568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FE8FBC67-CA5F-774D-AA01-4FD47AB48B92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66667" y="1918982"/>
            <a:ext cx="4691459" cy="408346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Status of implementation of the FMD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552" y="439237"/>
            <a:ext cx="7677150" cy="829523"/>
          </a:xfrm>
        </p:spPr>
        <p:txBody>
          <a:bodyPr/>
          <a:lstStyle/>
          <a:p>
            <a:pPr marL="0" indent="0">
              <a:buNone/>
            </a:pPr>
            <a:r>
              <a:rPr lang="en-GB" b="1" dirty="0"/>
              <a:t>EAHP – European Association of Hospital Pharmacists</a:t>
            </a:r>
            <a:endParaRPr lang="en-GB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F8A215-294C-1B4E-A06D-B3DB290474C8}" type="slidenum">
              <a:rPr lang="de-DE" altLang="en-US" smtClean="0"/>
              <a:pPr/>
              <a:t>2</a:t>
            </a:fld>
            <a:endParaRPr lang="de-DE" alt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FECFC90-9980-9F49-A582-AEE50D236717}"/>
              </a:ext>
            </a:extLst>
          </p:cNvPr>
          <p:cNvSpPr/>
          <p:nvPr/>
        </p:nvSpPr>
        <p:spPr bwMode="auto">
          <a:xfrm>
            <a:off x="3814709" y="5171543"/>
            <a:ext cx="864096" cy="288032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Garamond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39B3B0A-39EF-D546-A7A4-BF02EC345BD3}"/>
              </a:ext>
            </a:extLst>
          </p:cNvPr>
          <p:cNvSpPr txBox="1"/>
          <p:nvPr/>
        </p:nvSpPr>
        <p:spPr>
          <a:xfrm>
            <a:off x="503548" y="1969577"/>
            <a:ext cx="7749158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rgbClr val="165788"/>
                </a:solidFill>
                <a:latin typeface="Arial"/>
                <a:cs typeface="Arial"/>
              </a:rPr>
              <a:t>EAHP represents and develops the </a:t>
            </a:r>
          </a:p>
          <a:p>
            <a:r>
              <a:rPr lang="en-GB" sz="2000" dirty="0">
                <a:solidFill>
                  <a:srgbClr val="165788"/>
                </a:solidFill>
                <a:latin typeface="Arial"/>
                <a:cs typeface="Arial"/>
              </a:rPr>
              <a:t>hospital pharmacy profession within </a:t>
            </a:r>
          </a:p>
          <a:p>
            <a:r>
              <a:rPr lang="en-GB" sz="2000" dirty="0">
                <a:solidFill>
                  <a:srgbClr val="165788"/>
                </a:solidFill>
                <a:latin typeface="Arial"/>
                <a:cs typeface="Arial"/>
              </a:rPr>
              <a:t>Europe in order to ensure the continuous </a:t>
            </a:r>
          </a:p>
          <a:p>
            <a:r>
              <a:rPr lang="en-GB" sz="2000" dirty="0">
                <a:solidFill>
                  <a:srgbClr val="165788"/>
                </a:solidFill>
                <a:latin typeface="Arial"/>
                <a:cs typeface="Arial"/>
              </a:rPr>
              <a:t>improvement of care and outcomes for </a:t>
            </a:r>
          </a:p>
          <a:p>
            <a:r>
              <a:rPr lang="en-GB" sz="2000" dirty="0">
                <a:solidFill>
                  <a:srgbClr val="165788"/>
                </a:solidFill>
                <a:latin typeface="Arial"/>
                <a:cs typeface="Arial"/>
              </a:rPr>
              <a:t>patients in the hospital setting.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914483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Status of implementation of the FMD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278183"/>
            <a:ext cx="8784976" cy="541492"/>
          </a:xfrm>
        </p:spPr>
        <p:txBody>
          <a:bodyPr/>
          <a:lstStyle/>
          <a:p>
            <a:pPr marL="0" indent="0" algn="ctr">
              <a:buNone/>
            </a:pPr>
            <a:r>
              <a:rPr lang="en-GB" sz="2000" b="1" dirty="0"/>
              <a:t>Title</a:t>
            </a:r>
            <a:endParaRPr lang="en-GB" sz="2000" dirty="0"/>
          </a:p>
          <a:p>
            <a:pPr algn="ctr"/>
            <a:endParaRPr lang="en-GB" sz="2000" dirty="0"/>
          </a:p>
          <a:p>
            <a:pPr algn="ctr"/>
            <a:endParaRPr lang="en-GB" sz="2000" dirty="0"/>
          </a:p>
          <a:p>
            <a:pPr algn="ctr"/>
            <a:endParaRPr lang="en-GB" sz="2000" dirty="0"/>
          </a:p>
          <a:p>
            <a:pPr algn="ctr"/>
            <a:endParaRPr lang="en-GB" sz="2000" dirty="0"/>
          </a:p>
          <a:p>
            <a:pPr algn="ctr"/>
            <a:endParaRPr lang="en-GB" sz="2000" dirty="0"/>
          </a:p>
          <a:p>
            <a:pPr algn="ctr"/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F8A215-294C-1B4E-A06D-B3DB290474C8}" type="slidenum">
              <a:rPr lang="de-DE" altLang="en-US" smtClean="0"/>
              <a:pPr/>
              <a:t>3</a:t>
            </a:fld>
            <a:endParaRPr lang="de-DE" altLang="en-US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EE73C7EF-EBB1-3342-97BA-CC66AF426F02}"/>
              </a:ext>
            </a:extLst>
          </p:cNvPr>
          <p:cNvSpPr txBox="1">
            <a:spLocks/>
          </p:cNvSpPr>
          <p:nvPr/>
        </p:nvSpPr>
        <p:spPr bwMode="auto">
          <a:xfrm>
            <a:off x="755576" y="1700808"/>
            <a:ext cx="7992888" cy="37444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600">
                <a:solidFill>
                  <a:srgbClr val="165788"/>
                </a:solidFill>
                <a:latin typeface="Arial"/>
                <a:ea typeface="ＭＳ Ｐゴシック" charset="-128"/>
                <a:cs typeface="Arial"/>
              </a:defRPr>
            </a:lvl1pPr>
            <a:lvl2pPr marL="828675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DIN-Regular" pitchFamily="2" charset="0"/>
                <a:ea typeface="ＭＳ Ｐゴシック" charset="-128"/>
              </a:defRPr>
            </a:lvl2pPr>
            <a:lvl3pPr marL="1236663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DIN_euro" pitchFamily="2" charset="0"/>
                <a:ea typeface="ＭＳ Ｐゴシック" charset="-128"/>
              </a:defRPr>
            </a:lvl3pPr>
            <a:lvl4pPr marL="164465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DIN_euro" pitchFamily="2" charset="0"/>
                <a:ea typeface="ＭＳ Ｐゴシック" charset="-128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DIN_euro" pitchFamily="2" charset="0"/>
                <a:ea typeface="ＭＳ Ｐゴシック" charset="-128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DIN_euro" pitchFamily="2" charset="0"/>
                <a:ea typeface="ＭＳ Ｐゴシック" charset="-128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DIN_euro" pitchFamily="2" charset="0"/>
                <a:ea typeface="ＭＳ Ｐゴシック" charset="-128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DIN_euro" pitchFamily="2" charset="0"/>
                <a:ea typeface="ＭＳ Ｐゴシック" charset="-128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DIN_euro" pitchFamily="2" charset="0"/>
                <a:ea typeface="ＭＳ Ｐゴシック" charset="-128"/>
              </a:defRPr>
            </a:lvl9pPr>
          </a:lstStyle>
          <a:p>
            <a:pPr marL="0" indent="0" algn="ctr">
              <a:buNone/>
            </a:pPr>
            <a:r>
              <a:rPr lang="en-GB" sz="2000" kern="0" dirty="0"/>
              <a:t>Slide about the role of HPs in patient safety?</a:t>
            </a:r>
          </a:p>
          <a:p>
            <a:endParaRPr lang="en-GB" sz="2000" kern="0" dirty="0"/>
          </a:p>
        </p:txBody>
      </p:sp>
    </p:spTree>
    <p:extLst>
      <p:ext uri="{BB962C8B-B14F-4D97-AF65-F5344CB8AC3E}">
        <p14:creationId xmlns:p14="http://schemas.microsoft.com/office/powerpoint/2010/main" val="22626705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Status of implementation of the FMD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278183"/>
            <a:ext cx="8784976" cy="541492"/>
          </a:xfrm>
        </p:spPr>
        <p:txBody>
          <a:bodyPr/>
          <a:lstStyle/>
          <a:p>
            <a:pPr marL="0" indent="0" algn="ctr">
              <a:buNone/>
            </a:pPr>
            <a:r>
              <a:rPr lang="en-GB" b="1" dirty="0"/>
              <a:t>1 ½ years with FMD – a hospital pharmacy perspective</a:t>
            </a:r>
          </a:p>
          <a:p>
            <a:pPr marL="0" indent="0" algn="ctr">
              <a:buNone/>
            </a:pPr>
            <a:r>
              <a:rPr lang="en-GB" b="1" dirty="0"/>
              <a:t>Positive aspects</a:t>
            </a:r>
            <a:endParaRPr lang="en-GB" dirty="0"/>
          </a:p>
          <a:p>
            <a:pPr marL="0" indent="0" algn="ctr">
              <a:buNone/>
            </a:pPr>
            <a:endParaRPr lang="en-GB" sz="2000" dirty="0"/>
          </a:p>
          <a:p>
            <a:pPr algn="ctr"/>
            <a:endParaRPr lang="en-GB" sz="2000" dirty="0"/>
          </a:p>
          <a:p>
            <a:pPr algn="ctr"/>
            <a:endParaRPr lang="en-GB" sz="2000" dirty="0"/>
          </a:p>
          <a:p>
            <a:pPr algn="ctr"/>
            <a:endParaRPr lang="en-GB" sz="2000" dirty="0"/>
          </a:p>
          <a:p>
            <a:pPr algn="ctr"/>
            <a:endParaRPr lang="en-GB" sz="2000" dirty="0"/>
          </a:p>
          <a:p>
            <a:pPr algn="ctr"/>
            <a:endParaRPr lang="en-GB" sz="2000" dirty="0"/>
          </a:p>
          <a:p>
            <a:pPr algn="ctr"/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F8A215-294C-1B4E-A06D-B3DB290474C8}" type="slidenum">
              <a:rPr lang="de-DE" altLang="en-US" smtClean="0"/>
              <a:pPr/>
              <a:t>4</a:t>
            </a:fld>
            <a:endParaRPr lang="de-DE" altLang="en-US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EE73C7EF-EBB1-3342-97BA-CC66AF426F02}"/>
              </a:ext>
            </a:extLst>
          </p:cNvPr>
          <p:cNvSpPr txBox="1">
            <a:spLocks/>
          </p:cNvSpPr>
          <p:nvPr/>
        </p:nvSpPr>
        <p:spPr bwMode="auto">
          <a:xfrm>
            <a:off x="755576" y="1700808"/>
            <a:ext cx="7992888" cy="37444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600">
                <a:solidFill>
                  <a:srgbClr val="165788"/>
                </a:solidFill>
                <a:latin typeface="Arial"/>
                <a:ea typeface="ＭＳ Ｐゴシック" charset="-128"/>
                <a:cs typeface="Arial"/>
              </a:defRPr>
            </a:lvl1pPr>
            <a:lvl2pPr marL="828675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DIN-Regular" pitchFamily="2" charset="0"/>
                <a:ea typeface="ＭＳ Ｐゴシック" charset="-128"/>
              </a:defRPr>
            </a:lvl2pPr>
            <a:lvl3pPr marL="1236663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DIN_euro" pitchFamily="2" charset="0"/>
                <a:ea typeface="ＭＳ Ｐゴシック" charset="-128"/>
              </a:defRPr>
            </a:lvl3pPr>
            <a:lvl4pPr marL="164465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DIN_euro" pitchFamily="2" charset="0"/>
                <a:ea typeface="ＭＳ Ｐゴシック" charset="-128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DIN_euro" pitchFamily="2" charset="0"/>
                <a:ea typeface="ＭＳ Ｐゴシック" charset="-128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DIN_euro" pitchFamily="2" charset="0"/>
                <a:ea typeface="ＭＳ Ｐゴシック" charset="-128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DIN_euro" pitchFamily="2" charset="0"/>
                <a:ea typeface="ＭＳ Ｐゴシック" charset="-128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DIN_euro" pitchFamily="2" charset="0"/>
                <a:ea typeface="ＭＳ Ｐゴシック" charset="-128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DIN_euro" pitchFamily="2" charset="0"/>
                <a:ea typeface="ＭＳ Ｐゴシック" charset="-128"/>
              </a:defRPr>
            </a:lvl9pPr>
          </a:lstStyle>
          <a:p>
            <a:pPr marL="0" indent="0">
              <a:buNone/>
            </a:pPr>
            <a:r>
              <a:rPr lang="en-GB" sz="2000" kern="0" dirty="0"/>
              <a:t>FMD brought about change </a:t>
            </a:r>
          </a:p>
          <a:p>
            <a:pPr marL="0" indent="0">
              <a:buNone/>
            </a:pPr>
            <a:endParaRPr lang="en-GB" sz="2000" kern="0" dirty="0"/>
          </a:p>
          <a:p>
            <a:pPr marL="0" indent="0">
              <a:buNone/>
            </a:pPr>
            <a:endParaRPr lang="en-GB" sz="2000" kern="0" dirty="0"/>
          </a:p>
          <a:p>
            <a:r>
              <a:rPr lang="en-GB" sz="2000" kern="0" dirty="0"/>
              <a:t>Facilitation of stock management (e.g. inclusion of expiry date in the 2D barcode; easier batch recall)</a:t>
            </a:r>
          </a:p>
          <a:p>
            <a:r>
              <a:rPr lang="en-GB" sz="2000" kern="0" dirty="0"/>
              <a:t>Possibility to trace delivered medicines</a:t>
            </a:r>
          </a:p>
          <a:p>
            <a:endParaRPr lang="en-GB" sz="2000" kern="0" dirty="0"/>
          </a:p>
        </p:txBody>
      </p:sp>
    </p:spTree>
    <p:extLst>
      <p:ext uri="{BB962C8B-B14F-4D97-AF65-F5344CB8AC3E}">
        <p14:creationId xmlns:p14="http://schemas.microsoft.com/office/powerpoint/2010/main" val="26356786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Status of implementation of the FMD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99592" y="278183"/>
            <a:ext cx="7344816" cy="541492"/>
          </a:xfrm>
        </p:spPr>
        <p:txBody>
          <a:bodyPr/>
          <a:lstStyle/>
          <a:p>
            <a:pPr marL="0" indent="0" algn="ctr">
              <a:lnSpc>
                <a:spcPct val="90000"/>
              </a:lnSpc>
              <a:buNone/>
            </a:pPr>
            <a:r>
              <a:rPr lang="en-GB" sz="2800" b="1" dirty="0"/>
              <a:t>Practical issues and barriers encountered in the early stages of implementation</a:t>
            </a:r>
            <a:endParaRPr lang="en-GB" sz="2000" dirty="0"/>
          </a:p>
          <a:p>
            <a:pPr algn="ctr"/>
            <a:endParaRPr lang="en-GB" sz="2000" dirty="0"/>
          </a:p>
          <a:p>
            <a:pPr algn="ctr"/>
            <a:endParaRPr lang="en-GB" sz="2000" dirty="0"/>
          </a:p>
          <a:p>
            <a:pPr algn="ctr"/>
            <a:endParaRPr lang="en-GB" sz="2000" dirty="0"/>
          </a:p>
          <a:p>
            <a:pPr algn="ctr"/>
            <a:endParaRPr lang="en-GB" sz="2000" dirty="0"/>
          </a:p>
          <a:p>
            <a:pPr algn="ctr"/>
            <a:endParaRPr lang="en-GB" sz="2000" dirty="0"/>
          </a:p>
          <a:p>
            <a:pPr algn="ctr"/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F8A215-294C-1B4E-A06D-B3DB290474C8}" type="slidenum">
              <a:rPr lang="de-DE" altLang="en-US" smtClean="0"/>
              <a:pPr/>
              <a:t>5</a:t>
            </a:fld>
            <a:endParaRPr lang="de-DE" altLang="en-US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EE73C7EF-EBB1-3342-97BA-CC66AF426F02}"/>
              </a:ext>
            </a:extLst>
          </p:cNvPr>
          <p:cNvSpPr txBox="1">
            <a:spLocks/>
          </p:cNvSpPr>
          <p:nvPr/>
        </p:nvSpPr>
        <p:spPr bwMode="auto">
          <a:xfrm>
            <a:off x="651756" y="1268760"/>
            <a:ext cx="3920244" cy="37444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600">
                <a:solidFill>
                  <a:srgbClr val="165788"/>
                </a:solidFill>
                <a:latin typeface="Arial"/>
                <a:ea typeface="ＭＳ Ｐゴシック" charset="-128"/>
                <a:cs typeface="Arial"/>
              </a:defRPr>
            </a:lvl1pPr>
            <a:lvl2pPr marL="828675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DIN-Regular" pitchFamily="2" charset="0"/>
                <a:ea typeface="ＭＳ Ｐゴシック" charset="-128"/>
              </a:defRPr>
            </a:lvl2pPr>
            <a:lvl3pPr marL="1236663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DIN_euro" pitchFamily="2" charset="0"/>
                <a:ea typeface="ＭＳ Ｐゴシック" charset="-128"/>
              </a:defRPr>
            </a:lvl3pPr>
            <a:lvl4pPr marL="164465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DIN_euro" pitchFamily="2" charset="0"/>
                <a:ea typeface="ＭＳ Ｐゴシック" charset="-128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DIN_euro" pitchFamily="2" charset="0"/>
                <a:ea typeface="ＭＳ Ｐゴシック" charset="-128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DIN_euro" pitchFamily="2" charset="0"/>
                <a:ea typeface="ＭＳ Ｐゴシック" charset="-128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DIN_euro" pitchFamily="2" charset="0"/>
                <a:ea typeface="ＭＳ Ｐゴシック" charset="-128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DIN_euro" pitchFamily="2" charset="0"/>
                <a:ea typeface="ＭＳ Ｐゴシック" charset="-128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DIN_euro" pitchFamily="2" charset="0"/>
                <a:ea typeface="ＭＳ Ｐゴシック" charset="-128"/>
              </a:defRPr>
            </a:lvl9pPr>
          </a:lstStyle>
          <a:p>
            <a:r>
              <a:rPr lang="en-GB" sz="2000" kern="0" dirty="0"/>
              <a:t>Existing scanning infrastructure not compatible with FMD</a:t>
            </a:r>
          </a:p>
          <a:p>
            <a:r>
              <a:rPr lang="en-GB" sz="2000" kern="0" dirty="0"/>
              <a:t>Software providers could not accommodate all requests</a:t>
            </a:r>
          </a:p>
          <a:p>
            <a:r>
              <a:rPr lang="en-GB" sz="2000" kern="0" dirty="0"/>
              <a:t>Inclusion of FMD processes into existing procedures</a:t>
            </a:r>
          </a:p>
          <a:p>
            <a:r>
              <a:rPr lang="en-GB" sz="2000" kern="0" dirty="0"/>
              <a:t>Limited information on hospital-specific FMD scenarios</a:t>
            </a:r>
          </a:p>
          <a:p>
            <a:endParaRPr lang="en-GB" sz="2000" kern="0" dirty="0"/>
          </a:p>
          <a:p>
            <a:endParaRPr lang="en-GB" sz="2000" kern="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C044A1B-916B-A54E-AF24-57851E69E6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87950" y="1323495"/>
            <a:ext cx="2806700" cy="43053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7CB6E73-8097-4148-9DCB-D85B2B3E7B97}"/>
              </a:ext>
            </a:extLst>
          </p:cNvPr>
          <p:cNvSpPr txBox="1"/>
          <p:nvPr/>
        </p:nvSpPr>
        <p:spPr>
          <a:xfrm>
            <a:off x="5364088" y="1628800"/>
            <a:ext cx="1800200" cy="73866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>
                <a:latin typeface="Bradley Hand ITC" panose="03070402050302030203" pitchFamily="66" charset="77"/>
                <a:cs typeface="Arial" panose="020B0604020202020204" pitchFamily="34" charset="0"/>
              </a:rPr>
              <a:t>I am a hospital pharmacist and not an IT expert…</a:t>
            </a:r>
          </a:p>
        </p:txBody>
      </p:sp>
    </p:spTree>
    <p:extLst>
      <p:ext uri="{BB962C8B-B14F-4D97-AF65-F5344CB8AC3E}">
        <p14:creationId xmlns:p14="http://schemas.microsoft.com/office/powerpoint/2010/main" val="27311933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Status of implementation of the FMD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99592" y="278183"/>
            <a:ext cx="7344816" cy="541492"/>
          </a:xfrm>
        </p:spPr>
        <p:txBody>
          <a:bodyPr/>
          <a:lstStyle/>
          <a:p>
            <a:pPr marL="0" indent="0" algn="ctr">
              <a:lnSpc>
                <a:spcPct val="90000"/>
              </a:lnSpc>
              <a:buNone/>
            </a:pPr>
            <a:r>
              <a:rPr lang="en-GB" sz="2800" b="1" dirty="0"/>
              <a:t>Practical issues and barriers encountered in the early stages of implementation</a:t>
            </a:r>
            <a:endParaRPr lang="en-GB" sz="2800" dirty="0"/>
          </a:p>
          <a:p>
            <a:pPr marL="0" indent="0" algn="ctr">
              <a:lnSpc>
                <a:spcPct val="90000"/>
              </a:lnSpc>
              <a:buNone/>
            </a:pPr>
            <a:endParaRPr lang="en-GB" sz="2000" dirty="0"/>
          </a:p>
          <a:p>
            <a:pPr algn="ctr"/>
            <a:endParaRPr lang="en-GB" sz="2000" dirty="0"/>
          </a:p>
          <a:p>
            <a:pPr algn="ctr"/>
            <a:endParaRPr lang="en-GB" sz="2000" dirty="0"/>
          </a:p>
          <a:p>
            <a:pPr algn="ctr"/>
            <a:endParaRPr lang="en-GB" sz="2000" dirty="0"/>
          </a:p>
          <a:p>
            <a:pPr algn="ctr"/>
            <a:endParaRPr lang="en-GB" sz="2000" dirty="0"/>
          </a:p>
          <a:p>
            <a:pPr algn="ctr"/>
            <a:endParaRPr lang="en-GB" sz="2000" dirty="0"/>
          </a:p>
          <a:p>
            <a:pPr algn="ctr"/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F8A215-294C-1B4E-A06D-B3DB290474C8}" type="slidenum">
              <a:rPr lang="de-DE" altLang="en-US" smtClean="0"/>
              <a:pPr/>
              <a:t>6</a:t>
            </a:fld>
            <a:endParaRPr lang="de-DE" altLang="en-US" dirty="0"/>
          </a:p>
        </p:txBody>
      </p:sp>
      <p:pic>
        <p:nvPicPr>
          <p:cNvPr id="8" name="Graphic 7" descr="Ui Ux">
            <a:extLst>
              <a:ext uri="{FF2B5EF4-FFF2-40B4-BE49-F238E27FC236}">
                <a16:creationId xmlns:a16="http://schemas.microsoft.com/office/drawing/2014/main" id="{AE8F071E-6CA2-0D4C-86E2-AEC7323605F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991445" y="1268760"/>
            <a:ext cx="3313509" cy="3313509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ECEEC7C0-58B2-3340-BF5C-A88E9A73C41A}"/>
              </a:ext>
            </a:extLst>
          </p:cNvPr>
          <p:cNvSpPr txBox="1"/>
          <p:nvPr/>
        </p:nvSpPr>
        <p:spPr>
          <a:xfrm rot="544396">
            <a:off x="1011225" y="4746691"/>
            <a:ext cx="396044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200" dirty="0">
                <a:solidFill>
                  <a:srgbClr val="1657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Procurement of new scanners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A1005CE-84D9-644C-8331-3F96B62AB0EC}"/>
              </a:ext>
            </a:extLst>
          </p:cNvPr>
          <p:cNvSpPr txBox="1"/>
          <p:nvPr/>
        </p:nvSpPr>
        <p:spPr>
          <a:xfrm rot="20883825">
            <a:off x="5632540" y="4025426"/>
            <a:ext cx="292346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200" dirty="0">
                <a:solidFill>
                  <a:srgbClr val="1657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Software modification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6B59208-A527-1244-A8A9-B4CCA8BA7580}"/>
              </a:ext>
            </a:extLst>
          </p:cNvPr>
          <p:cNvSpPr txBox="1"/>
          <p:nvPr/>
        </p:nvSpPr>
        <p:spPr>
          <a:xfrm rot="20672213">
            <a:off x="-275752" y="1455867"/>
            <a:ext cx="396044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200" dirty="0">
                <a:solidFill>
                  <a:srgbClr val="1657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Re-programming of automated procedures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F37FCE1-8BA3-934A-BDB7-5890E1C6DA9A}"/>
              </a:ext>
            </a:extLst>
          </p:cNvPr>
          <p:cNvSpPr txBox="1"/>
          <p:nvPr/>
        </p:nvSpPr>
        <p:spPr>
          <a:xfrm rot="1227271">
            <a:off x="5692167" y="2013728"/>
            <a:ext cx="396044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200" dirty="0">
                <a:solidFill>
                  <a:srgbClr val="1657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IT training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E66081C-4130-7544-87A9-99FDB8619F92}"/>
              </a:ext>
            </a:extLst>
          </p:cNvPr>
          <p:cNvSpPr txBox="1"/>
          <p:nvPr/>
        </p:nvSpPr>
        <p:spPr>
          <a:xfrm rot="584618">
            <a:off x="4655047" y="5047948"/>
            <a:ext cx="396044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200" dirty="0">
                <a:solidFill>
                  <a:srgbClr val="1657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Extensive work with IT providers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C1F07D1-8402-8E48-A782-9805F2A60E10}"/>
              </a:ext>
            </a:extLst>
          </p:cNvPr>
          <p:cNvSpPr txBox="1"/>
          <p:nvPr/>
        </p:nvSpPr>
        <p:spPr>
          <a:xfrm rot="20672213">
            <a:off x="337131" y="2845394"/>
            <a:ext cx="269237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200" dirty="0">
                <a:solidFill>
                  <a:srgbClr val="1657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Adaption of work processes</a:t>
            </a:r>
          </a:p>
        </p:txBody>
      </p:sp>
    </p:spTree>
    <p:extLst>
      <p:ext uri="{BB962C8B-B14F-4D97-AF65-F5344CB8AC3E}">
        <p14:creationId xmlns:p14="http://schemas.microsoft.com/office/powerpoint/2010/main" val="27818560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Status of implementation of the FMD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278183"/>
            <a:ext cx="8784976" cy="541492"/>
          </a:xfrm>
        </p:spPr>
        <p:txBody>
          <a:bodyPr/>
          <a:lstStyle/>
          <a:p>
            <a:pPr marL="0" indent="0" algn="ctr">
              <a:buNone/>
            </a:pPr>
            <a:r>
              <a:rPr lang="en-GB" b="1" dirty="0"/>
              <a:t>1 ½ years with FMD and still problems to solve</a:t>
            </a:r>
            <a:endParaRPr lang="en-GB" dirty="0"/>
          </a:p>
          <a:p>
            <a:pPr marL="0" indent="0" algn="ctr">
              <a:buNone/>
            </a:pPr>
            <a:endParaRPr lang="en-GB" sz="2000" dirty="0"/>
          </a:p>
          <a:p>
            <a:pPr algn="ctr"/>
            <a:endParaRPr lang="en-GB" sz="2000" dirty="0"/>
          </a:p>
          <a:p>
            <a:pPr algn="ctr"/>
            <a:endParaRPr lang="en-GB" sz="2000" dirty="0"/>
          </a:p>
          <a:p>
            <a:pPr algn="ctr"/>
            <a:endParaRPr lang="en-GB" sz="2000" dirty="0"/>
          </a:p>
          <a:p>
            <a:pPr algn="ctr"/>
            <a:endParaRPr lang="en-GB" sz="2000" dirty="0"/>
          </a:p>
          <a:p>
            <a:pPr algn="ctr"/>
            <a:endParaRPr lang="en-GB" sz="2000" dirty="0"/>
          </a:p>
          <a:p>
            <a:pPr algn="ctr"/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F8A215-294C-1B4E-A06D-B3DB290474C8}" type="slidenum">
              <a:rPr lang="de-DE" altLang="en-US" smtClean="0"/>
              <a:pPr/>
              <a:t>7</a:t>
            </a:fld>
            <a:endParaRPr lang="de-DE" altLang="en-US" dirty="0"/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DEA08D31-F863-1241-9150-16FF0DD236B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33639825"/>
              </p:ext>
            </p:extLst>
          </p:nvPr>
        </p:nvGraphicFramePr>
        <p:xfrm>
          <a:off x="395537" y="1268760"/>
          <a:ext cx="8568951" cy="45365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0803196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Status of implementation of the FMD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99592" y="278183"/>
            <a:ext cx="7344816" cy="541492"/>
          </a:xfrm>
        </p:spPr>
        <p:txBody>
          <a:bodyPr/>
          <a:lstStyle/>
          <a:p>
            <a:pPr marL="0" indent="0" algn="ctr">
              <a:buNone/>
            </a:pPr>
            <a:r>
              <a:rPr lang="en-GB" sz="2800" b="1" dirty="0"/>
              <a:t>1 ½ years with FMD and still problems to solve</a:t>
            </a:r>
            <a:endParaRPr lang="en-GB" sz="2800" dirty="0"/>
          </a:p>
          <a:p>
            <a:pPr algn="ctr"/>
            <a:endParaRPr lang="en-GB" sz="2000" dirty="0"/>
          </a:p>
          <a:p>
            <a:pPr algn="ctr"/>
            <a:endParaRPr lang="en-GB" sz="2000" dirty="0"/>
          </a:p>
          <a:p>
            <a:pPr algn="ctr"/>
            <a:endParaRPr lang="en-GB" sz="2000" dirty="0"/>
          </a:p>
          <a:p>
            <a:pPr algn="ctr"/>
            <a:endParaRPr lang="en-GB" sz="2000" dirty="0"/>
          </a:p>
          <a:p>
            <a:pPr algn="ctr"/>
            <a:endParaRPr lang="en-GB" sz="2000" dirty="0"/>
          </a:p>
          <a:p>
            <a:pPr algn="ctr"/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F8A215-294C-1B4E-A06D-B3DB290474C8}" type="slidenum">
              <a:rPr lang="de-DE" altLang="en-US" smtClean="0"/>
              <a:pPr/>
              <a:t>8</a:t>
            </a:fld>
            <a:endParaRPr lang="de-DE" altLang="en-US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EE73C7EF-EBB1-3342-97BA-CC66AF426F02}"/>
              </a:ext>
            </a:extLst>
          </p:cNvPr>
          <p:cNvSpPr txBox="1">
            <a:spLocks/>
          </p:cNvSpPr>
          <p:nvPr/>
        </p:nvSpPr>
        <p:spPr bwMode="auto">
          <a:xfrm>
            <a:off x="651756" y="1556792"/>
            <a:ext cx="3920244" cy="34563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600">
                <a:solidFill>
                  <a:srgbClr val="165788"/>
                </a:solidFill>
                <a:latin typeface="Arial"/>
                <a:ea typeface="ＭＳ Ｐゴシック" charset="-128"/>
                <a:cs typeface="Arial"/>
              </a:defRPr>
            </a:lvl1pPr>
            <a:lvl2pPr marL="828675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DIN-Regular" pitchFamily="2" charset="0"/>
                <a:ea typeface="ＭＳ Ｐゴシック" charset="-128"/>
              </a:defRPr>
            </a:lvl2pPr>
            <a:lvl3pPr marL="1236663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DIN_euro" pitchFamily="2" charset="0"/>
                <a:ea typeface="ＭＳ Ｐゴシック" charset="-128"/>
              </a:defRPr>
            </a:lvl3pPr>
            <a:lvl4pPr marL="164465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DIN_euro" pitchFamily="2" charset="0"/>
                <a:ea typeface="ＭＳ Ｐゴシック" charset="-128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DIN_euro" pitchFamily="2" charset="0"/>
                <a:ea typeface="ＭＳ Ｐゴシック" charset="-128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DIN_euro" pitchFamily="2" charset="0"/>
                <a:ea typeface="ＭＳ Ｐゴシック" charset="-128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DIN_euro" pitchFamily="2" charset="0"/>
                <a:ea typeface="ＭＳ Ｐゴシック" charset="-128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DIN_euro" pitchFamily="2" charset="0"/>
                <a:ea typeface="ＭＳ Ｐゴシック" charset="-128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DIN_euro" pitchFamily="2" charset="0"/>
                <a:ea typeface="ＭＳ Ｐゴシック" charset="-128"/>
              </a:defRPr>
            </a:lvl9pPr>
          </a:lstStyle>
          <a:p>
            <a:r>
              <a:rPr lang="en-GB" sz="2000" kern="0" dirty="0"/>
              <a:t>Capacity</a:t>
            </a:r>
          </a:p>
          <a:p>
            <a:r>
              <a:rPr lang="en-GB" sz="2000" kern="0" dirty="0"/>
              <a:t>Alert rate</a:t>
            </a:r>
          </a:p>
          <a:p>
            <a:endParaRPr lang="en-GB" sz="2000" i="1" kern="0" dirty="0"/>
          </a:p>
          <a:p>
            <a:endParaRPr lang="en-GB" sz="2000" i="1" kern="0" dirty="0"/>
          </a:p>
          <a:p>
            <a:r>
              <a:rPr lang="en-GB" sz="2000" i="1" kern="0" dirty="0"/>
              <a:t>Late connection of hospitals (France/Spain/Portugal/UK) – not sure if we should mention this; also stabilisation periods fall into this category </a:t>
            </a:r>
          </a:p>
          <a:p>
            <a:endParaRPr lang="en-GB" sz="2000" kern="0" dirty="0"/>
          </a:p>
          <a:p>
            <a:endParaRPr lang="en-GB" sz="2000" kern="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C044A1B-916B-A54E-AF24-57851E69E6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87950" y="1323495"/>
            <a:ext cx="2806700" cy="43053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7CB6E73-8097-4148-9DCB-D85B2B3E7B97}"/>
              </a:ext>
            </a:extLst>
          </p:cNvPr>
          <p:cNvSpPr txBox="1"/>
          <p:nvPr/>
        </p:nvSpPr>
        <p:spPr>
          <a:xfrm>
            <a:off x="5364088" y="1556792"/>
            <a:ext cx="1800200" cy="95410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>
                <a:latin typeface="Bradley Hand ITC" panose="03070402050302030203" pitchFamily="66" charset="77"/>
                <a:cs typeface="Arial" panose="020B0604020202020204" pitchFamily="34" charset="0"/>
              </a:rPr>
              <a:t>I am still not an IT expert, but I have managed to get used to FMD…</a:t>
            </a:r>
          </a:p>
        </p:txBody>
      </p:sp>
    </p:spTree>
    <p:extLst>
      <p:ext uri="{BB962C8B-B14F-4D97-AF65-F5344CB8AC3E}">
        <p14:creationId xmlns:p14="http://schemas.microsoft.com/office/powerpoint/2010/main" val="36284643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2D7FE6-460C-1A45-A725-E6426039E0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Status of implementation of the FMD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EFCEB5F-97E2-3944-BC42-30E09E50A51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F8A215-294C-1B4E-A06D-B3DB290474C8}" type="slidenum">
              <a:rPr lang="de-DE" altLang="en-US" smtClean="0"/>
              <a:pPr/>
              <a:t>9</a:t>
            </a:fld>
            <a:endParaRPr lang="de-DE" altLang="en-US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28B467D8-C12B-C344-84FF-0E6A8DD3509C}"/>
              </a:ext>
            </a:extLst>
          </p:cNvPr>
          <p:cNvSpPr txBox="1">
            <a:spLocks/>
          </p:cNvSpPr>
          <p:nvPr/>
        </p:nvSpPr>
        <p:spPr bwMode="auto">
          <a:xfrm>
            <a:off x="809625" y="1872798"/>
            <a:ext cx="7677150" cy="18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600">
                <a:solidFill>
                  <a:srgbClr val="165788"/>
                </a:solidFill>
                <a:latin typeface="Arial"/>
                <a:ea typeface="ＭＳ Ｐゴシック" charset="-128"/>
                <a:cs typeface="Arial"/>
              </a:defRPr>
            </a:lvl1pPr>
            <a:lvl2pPr marL="828675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DIN-Regular" pitchFamily="2" charset="0"/>
                <a:ea typeface="ＭＳ Ｐゴシック" charset="-128"/>
              </a:defRPr>
            </a:lvl2pPr>
            <a:lvl3pPr marL="1236663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DIN_euro" pitchFamily="2" charset="0"/>
                <a:ea typeface="ＭＳ Ｐゴシック" charset="-128"/>
              </a:defRPr>
            </a:lvl3pPr>
            <a:lvl4pPr marL="164465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DIN_euro" pitchFamily="2" charset="0"/>
                <a:ea typeface="ＭＳ Ｐゴシック" charset="-128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DIN_euro" pitchFamily="2" charset="0"/>
                <a:ea typeface="ＭＳ Ｐゴシック" charset="-128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DIN_euro" pitchFamily="2" charset="0"/>
                <a:ea typeface="ＭＳ Ｐゴシック" charset="-128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DIN_euro" pitchFamily="2" charset="0"/>
                <a:ea typeface="ＭＳ Ｐゴシック" charset="-128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DIN_euro" pitchFamily="2" charset="0"/>
                <a:ea typeface="ＭＳ Ｐゴシック" charset="-128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DIN_euro" pitchFamily="2" charset="0"/>
                <a:ea typeface="ＭＳ Ｐゴシック" charset="-128"/>
              </a:defRPr>
            </a:lvl9pPr>
          </a:lstStyle>
          <a:p>
            <a:pPr marL="0" indent="0" algn="ctr">
              <a:buFontTx/>
              <a:buNone/>
            </a:pPr>
            <a:r>
              <a:rPr lang="en-GB" sz="2800" b="1" kern="0" dirty="0"/>
              <a:t>Thank you for your attention!</a:t>
            </a:r>
          </a:p>
          <a:p>
            <a:pPr marL="0" indent="0" algn="ctr">
              <a:buFontTx/>
              <a:buNone/>
            </a:pPr>
            <a:endParaRPr lang="en-GB" sz="2800" b="1" kern="0" dirty="0"/>
          </a:p>
          <a:p>
            <a:pPr marL="0" indent="0" algn="ctr">
              <a:buFontTx/>
              <a:buNone/>
            </a:pPr>
            <a:r>
              <a:rPr lang="en-GB" sz="2800" b="1" kern="0" dirty="0"/>
              <a:t>Questions?</a:t>
            </a:r>
          </a:p>
          <a:p>
            <a:pPr marL="0" indent="0" algn="ctr">
              <a:buFontTx/>
              <a:buNone/>
            </a:pPr>
            <a:endParaRPr lang="en-GB" sz="2800" b="1" kern="0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5CC4106-2A4F-BD48-9F70-4B8B5A4984AF}"/>
              </a:ext>
            </a:extLst>
          </p:cNvPr>
          <p:cNvSpPr/>
          <p:nvPr/>
        </p:nvSpPr>
        <p:spPr>
          <a:xfrm>
            <a:off x="1762026" y="4369887"/>
            <a:ext cx="6624736" cy="56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>
              <a:buFontTx/>
              <a:buNone/>
            </a:pPr>
            <a:r>
              <a:rPr lang="en-GB" sz="1400" i="1" kern="0" dirty="0">
                <a:solidFill>
                  <a:srgbClr val="1657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András Süle (EAHP Director of Finance)</a:t>
            </a:r>
          </a:p>
          <a:p>
            <a:pPr marL="0" indent="0">
              <a:buFontTx/>
              <a:buNone/>
            </a:pPr>
            <a:r>
              <a:rPr lang="en-GB" sz="1400" i="1" kern="0" dirty="0">
                <a:solidFill>
                  <a:srgbClr val="165788"/>
                </a:solidFill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andras.sule@eahp.eu</a:t>
            </a:r>
            <a:r>
              <a:rPr lang="en-GB" sz="1400" i="1" kern="0" dirty="0">
                <a:solidFill>
                  <a:srgbClr val="1657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GB" sz="1200" i="1" kern="0" dirty="0">
              <a:solidFill>
                <a:srgbClr val="16578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3824335"/>
      </p:ext>
    </p:extLst>
  </p:cSld>
  <p:clrMapOvr>
    <a:masterClrMapping/>
  </p:clrMapOvr>
</p:sld>
</file>

<file path=ppt/theme/theme1.xml><?xml version="1.0" encoding="utf-8"?>
<a:theme xmlns:a="http://schemas.openxmlformats.org/drawingml/2006/main" name="110523_Powerpoint_Template">
  <a:themeElements>
    <a:clrScheme name="Powerpointvorlag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owerpointvorlage">
      <a:majorFont>
        <a:latin typeface="Garamond"/>
        <a:ea typeface=""/>
        <a:cs typeface=""/>
      </a:majorFont>
      <a:minorFont>
        <a:latin typeface="Garamo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de-DE" sz="2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Garamond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de-DE" sz="2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Garamond" charset="0"/>
          </a:defRPr>
        </a:defPPr>
      </a:lstStyle>
    </a:lnDef>
  </a:objectDefaults>
  <a:extraClrSchemeLst>
    <a:extraClrScheme>
      <a:clrScheme name="Powerpointvorlag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vorlag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vorlag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vorlag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vorlag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vorlag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owerpointvorlag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owerpointvorlag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owerpointvorlag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owerpointvorlag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owerpointvorlag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owerpointvorlag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</TotalTime>
  <Words>374</Words>
  <Application>Microsoft Macintosh PowerPoint</Application>
  <PresentationFormat>On-screen Show (4:3)</PresentationFormat>
  <Paragraphs>104</Paragraphs>
  <Slides>9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Arial</vt:lpstr>
      <vt:lpstr>Bradley Hand ITC</vt:lpstr>
      <vt:lpstr>DIN_euro</vt:lpstr>
      <vt:lpstr>DIN-Regular</vt:lpstr>
      <vt:lpstr>Garamond</vt:lpstr>
      <vt:lpstr>110523_Powerpoint_Template</vt:lpstr>
      <vt:lpstr>PowerPoint Presentation</vt:lpstr>
      <vt:lpstr>Status of implementation of the FMD</vt:lpstr>
      <vt:lpstr>Status of implementation of the FMD</vt:lpstr>
      <vt:lpstr>Status of implementation of the FMD</vt:lpstr>
      <vt:lpstr>Status of implementation of the FMD</vt:lpstr>
      <vt:lpstr>Status of implementation of the FMD</vt:lpstr>
      <vt:lpstr>Status of implementation of the FMD</vt:lpstr>
      <vt:lpstr>Status of implementation of the FMD</vt:lpstr>
      <vt:lpstr>Status of implementation of the FMD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Stephanie Kohl</dc:creator>
  <cp:lastModifiedBy>Stephanie Kohl</cp:lastModifiedBy>
  <cp:revision>6</cp:revision>
  <dcterms:created xsi:type="dcterms:W3CDTF">2020-09-14T13:59:17Z</dcterms:created>
  <dcterms:modified xsi:type="dcterms:W3CDTF">2020-09-14T16:24:55Z</dcterms:modified>
</cp:coreProperties>
</file>