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7"/>
  </p:notesMasterIdLst>
  <p:handoutMasterIdLst>
    <p:handoutMasterId r:id="rId8"/>
  </p:handoutMasterIdLst>
  <p:sldIdLst>
    <p:sldId id="581" r:id="rId2"/>
    <p:sldId id="622" r:id="rId3"/>
    <p:sldId id="2507" r:id="rId4"/>
    <p:sldId id="2504" r:id="rId5"/>
    <p:sldId id="2509" r:id="rId6"/>
  </p:sldIdLst>
  <p:sldSz cx="9144000" cy="6858000" type="screen4x3"/>
  <p:notesSz cx="6858000" cy="9144000"/>
  <p:defaultTextStyle>
    <a:defPPr>
      <a:defRPr lang="de-DE"/>
    </a:defPPr>
    <a:lvl1pPr algn="l" rtl="0" fontAlgn="base">
      <a:spcBef>
        <a:spcPct val="20000"/>
      </a:spcBef>
      <a:spcAft>
        <a:spcPct val="0"/>
      </a:spcAft>
      <a:defRPr sz="2800" kern="1200">
        <a:solidFill>
          <a:schemeClr val="tx1"/>
        </a:solidFill>
        <a:latin typeface="Garamond" charset="0"/>
        <a:ea typeface="ＭＳ Ｐゴシック" charset="-128"/>
        <a:cs typeface="+mn-cs"/>
      </a:defRPr>
    </a:lvl1pPr>
    <a:lvl2pPr marL="457200" algn="l" rtl="0" fontAlgn="base">
      <a:spcBef>
        <a:spcPct val="20000"/>
      </a:spcBef>
      <a:spcAft>
        <a:spcPct val="0"/>
      </a:spcAft>
      <a:defRPr sz="2800" kern="1200">
        <a:solidFill>
          <a:schemeClr val="tx1"/>
        </a:solidFill>
        <a:latin typeface="Garamond" charset="0"/>
        <a:ea typeface="ＭＳ Ｐゴシック" charset="-128"/>
        <a:cs typeface="+mn-cs"/>
      </a:defRPr>
    </a:lvl2pPr>
    <a:lvl3pPr marL="914400" algn="l" rtl="0" fontAlgn="base">
      <a:spcBef>
        <a:spcPct val="20000"/>
      </a:spcBef>
      <a:spcAft>
        <a:spcPct val="0"/>
      </a:spcAft>
      <a:defRPr sz="2800" kern="1200">
        <a:solidFill>
          <a:schemeClr val="tx1"/>
        </a:solidFill>
        <a:latin typeface="Garamond" charset="0"/>
        <a:ea typeface="ＭＳ Ｐゴシック" charset="-128"/>
        <a:cs typeface="+mn-cs"/>
      </a:defRPr>
    </a:lvl3pPr>
    <a:lvl4pPr marL="1371600" algn="l" rtl="0" fontAlgn="base">
      <a:spcBef>
        <a:spcPct val="20000"/>
      </a:spcBef>
      <a:spcAft>
        <a:spcPct val="0"/>
      </a:spcAft>
      <a:defRPr sz="2800" kern="1200">
        <a:solidFill>
          <a:schemeClr val="tx1"/>
        </a:solidFill>
        <a:latin typeface="Garamond" charset="0"/>
        <a:ea typeface="ＭＳ Ｐゴシック" charset="-128"/>
        <a:cs typeface="+mn-cs"/>
      </a:defRPr>
    </a:lvl4pPr>
    <a:lvl5pPr marL="1828800" algn="l" rtl="0" fontAlgn="base">
      <a:spcBef>
        <a:spcPct val="20000"/>
      </a:spcBef>
      <a:spcAft>
        <a:spcPct val="0"/>
      </a:spcAft>
      <a:defRPr sz="2800" kern="1200">
        <a:solidFill>
          <a:schemeClr val="tx1"/>
        </a:solidFill>
        <a:latin typeface="Garamond" charset="0"/>
        <a:ea typeface="ＭＳ Ｐゴシック" charset="-128"/>
        <a:cs typeface="+mn-cs"/>
      </a:defRPr>
    </a:lvl5pPr>
    <a:lvl6pPr marL="2286000" algn="l" defTabSz="914400" rtl="0" eaLnBrk="1" latinLnBrk="0" hangingPunct="1">
      <a:defRPr sz="2800" kern="1200">
        <a:solidFill>
          <a:schemeClr val="tx1"/>
        </a:solidFill>
        <a:latin typeface="Garamond" charset="0"/>
        <a:ea typeface="ＭＳ Ｐゴシック" charset="-128"/>
        <a:cs typeface="+mn-cs"/>
      </a:defRPr>
    </a:lvl6pPr>
    <a:lvl7pPr marL="2743200" algn="l" defTabSz="914400" rtl="0" eaLnBrk="1" latinLnBrk="0" hangingPunct="1">
      <a:defRPr sz="2800" kern="1200">
        <a:solidFill>
          <a:schemeClr val="tx1"/>
        </a:solidFill>
        <a:latin typeface="Garamond" charset="0"/>
        <a:ea typeface="ＭＳ Ｐゴシック" charset="-128"/>
        <a:cs typeface="+mn-cs"/>
      </a:defRPr>
    </a:lvl7pPr>
    <a:lvl8pPr marL="3200400" algn="l" defTabSz="914400" rtl="0" eaLnBrk="1" latinLnBrk="0" hangingPunct="1">
      <a:defRPr sz="2800" kern="1200">
        <a:solidFill>
          <a:schemeClr val="tx1"/>
        </a:solidFill>
        <a:latin typeface="Garamond" charset="0"/>
        <a:ea typeface="ＭＳ Ｐゴシック" charset="-128"/>
        <a:cs typeface="+mn-cs"/>
      </a:defRPr>
    </a:lvl8pPr>
    <a:lvl9pPr marL="3657600" algn="l" defTabSz="914400" rtl="0" eaLnBrk="1" latinLnBrk="0" hangingPunct="1">
      <a:defRPr sz="2800" kern="1200">
        <a:solidFill>
          <a:schemeClr val="tx1"/>
        </a:solidFill>
        <a:latin typeface="Garamond" charset="0"/>
        <a:ea typeface="ＭＳ Ｐゴシック" charset="-128"/>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anne Hald Clemmensen" initials="MHC" lastIdx="1" clrIdx="0"/>
  <p:cmAuthor id="2" name="Isabel Valero" initials="IVG [4]" lastIdx="1" clrIdx="1"/>
  <p:cmAuthor id="3" name="Isabel Valero" initials="IVG" lastIdx="1" clrIdx="2"/>
  <p:cmAuthor id="4" name="Isabel Valero" initials="IVG [3]" lastIdx="1" clrIdx="3"/>
  <p:cmAuthor id="5" name="Microsoft Office User" initials="Office" lastIdx="0" clrIdx="4"/>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65788"/>
    <a:srgbClr val="63CECA"/>
    <a:srgbClr val="BED600"/>
    <a:srgbClr val="69BE28"/>
    <a:srgbClr val="84BB12"/>
    <a:srgbClr val="E0E0E0"/>
    <a:srgbClr val="58A618"/>
    <a:srgbClr val="0041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48"/>
    <p:restoredTop sz="83228"/>
  </p:normalViewPr>
  <p:slideViewPr>
    <p:cSldViewPr>
      <p:cViewPr varScale="1">
        <p:scale>
          <a:sx n="90" d="100"/>
          <a:sy n="90" d="100"/>
        </p:scale>
        <p:origin x="2448" y="18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2E0602D-5ADC-7747-AA7A-7DC83336F569}" type="datetimeFigureOut">
              <a:rPr lang="en-US" smtClean="0"/>
              <a:t>9/15/20</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70F399-8CDC-114F-AB77-6D4DD5314560}" type="slidenum">
              <a:rPr lang="en-US" smtClean="0"/>
              <a:t>‹#›</a:t>
            </a:fld>
            <a:endParaRPr lang="en-US" dirty="0"/>
          </a:p>
        </p:txBody>
      </p:sp>
    </p:spTree>
    <p:extLst>
      <p:ext uri="{BB962C8B-B14F-4D97-AF65-F5344CB8AC3E}">
        <p14:creationId xmlns:p14="http://schemas.microsoft.com/office/powerpoint/2010/main" val="1265583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200">
                <a:latin typeface="Arial" charset="0"/>
                <a:ea typeface="ＭＳ Ｐゴシック" charset="-128"/>
                <a:cs typeface="+mn-cs"/>
              </a:defRPr>
            </a:lvl1pPr>
          </a:lstStyle>
          <a:p>
            <a:pPr>
              <a:defRPr/>
            </a:pPr>
            <a:endParaRPr lang="de-DE" dirty="0"/>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a:latin typeface="Arial" charset="0"/>
                <a:ea typeface="ＭＳ Ｐゴシック" charset="-128"/>
                <a:cs typeface="+mn-cs"/>
              </a:defRPr>
            </a:lvl1pPr>
          </a:lstStyle>
          <a:p>
            <a:pPr>
              <a:defRPr/>
            </a:pPr>
            <a:endParaRPr lang="de-DE" dirty="0"/>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altLang="en-US"/>
              <a:t>Textmasterformate durch Klicken bearbeiten</a:t>
            </a:r>
          </a:p>
          <a:p>
            <a:pPr lvl="1"/>
            <a:r>
              <a:rPr lang="de-DE" altLang="en-US"/>
              <a:t>Zweite Ebene</a:t>
            </a:r>
          </a:p>
          <a:p>
            <a:pPr lvl="2"/>
            <a:r>
              <a:rPr lang="de-DE" altLang="en-US"/>
              <a:t>Dritte Ebene</a:t>
            </a:r>
          </a:p>
          <a:p>
            <a:pPr lvl="3"/>
            <a:r>
              <a:rPr lang="de-DE" altLang="en-US"/>
              <a:t>Vierte Ebene</a:t>
            </a:r>
          </a:p>
          <a:p>
            <a:pPr lvl="4"/>
            <a:r>
              <a:rPr lang="de-DE" altLang="en-US"/>
              <a:t>Fünfte Ebene</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defRPr sz="1200">
                <a:latin typeface="Arial" charset="0"/>
                <a:ea typeface="ＭＳ Ｐゴシック" charset="-128"/>
                <a:cs typeface="+mn-cs"/>
              </a:defRPr>
            </a:lvl1pPr>
          </a:lstStyle>
          <a:p>
            <a:pPr>
              <a:defRPr/>
            </a:pPr>
            <a:endParaRPr lang="de-DE" dirty="0"/>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defRPr sz="1200">
                <a:latin typeface="Arial" charset="0"/>
              </a:defRPr>
            </a:lvl1pPr>
          </a:lstStyle>
          <a:p>
            <a:fld id="{528268A8-81A9-9646-B0EF-AE8969DB4FE1}" type="slidenum">
              <a:rPr lang="de-DE" altLang="en-US"/>
              <a:pPr/>
              <a:t>‹#›</a:t>
            </a:fld>
            <a:endParaRPr lang="de-DE" altLang="en-US" dirty="0"/>
          </a:p>
        </p:txBody>
      </p:sp>
    </p:spTree>
    <p:extLst>
      <p:ext uri="{BB962C8B-B14F-4D97-AF65-F5344CB8AC3E}">
        <p14:creationId xmlns:p14="http://schemas.microsoft.com/office/powerpoint/2010/main" val="12938784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dirty="0"/>
          </a:p>
        </p:txBody>
      </p:sp>
      <p:sp>
        <p:nvSpPr>
          <p:cNvPr id="4" name="Slide Number Placeholder 3"/>
          <p:cNvSpPr>
            <a:spLocks noGrp="1"/>
          </p:cNvSpPr>
          <p:nvPr>
            <p:ph type="sldNum" sz="quarter" idx="10"/>
          </p:nvPr>
        </p:nvSpPr>
        <p:spPr/>
        <p:txBody>
          <a:bodyPr/>
          <a:lstStyle/>
          <a:p>
            <a:fld id="{528268A8-81A9-9646-B0EF-AE8969DB4FE1}" type="slidenum">
              <a:rPr lang="de-DE" altLang="en-US" smtClean="0"/>
              <a:pPr/>
              <a:t>2</a:t>
            </a:fld>
            <a:endParaRPr lang="de-DE" altLang="en-US" dirty="0"/>
          </a:p>
        </p:txBody>
      </p:sp>
    </p:spTree>
    <p:extLst>
      <p:ext uri="{BB962C8B-B14F-4D97-AF65-F5344CB8AC3E}">
        <p14:creationId xmlns:p14="http://schemas.microsoft.com/office/powerpoint/2010/main" val="22147503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dirty="0"/>
          </a:p>
        </p:txBody>
      </p:sp>
      <p:sp>
        <p:nvSpPr>
          <p:cNvPr id="4" name="Slide Number Placeholder 3"/>
          <p:cNvSpPr>
            <a:spLocks noGrp="1"/>
          </p:cNvSpPr>
          <p:nvPr>
            <p:ph type="sldNum" sz="quarter" idx="10"/>
          </p:nvPr>
        </p:nvSpPr>
        <p:spPr/>
        <p:txBody>
          <a:bodyPr/>
          <a:lstStyle/>
          <a:p>
            <a:fld id="{528268A8-81A9-9646-B0EF-AE8969DB4FE1}" type="slidenum">
              <a:rPr lang="de-DE" altLang="en-US" smtClean="0"/>
              <a:pPr/>
              <a:t>3</a:t>
            </a:fld>
            <a:endParaRPr lang="de-DE" altLang="en-US" dirty="0"/>
          </a:p>
        </p:txBody>
      </p:sp>
    </p:spTree>
    <p:extLst>
      <p:ext uri="{BB962C8B-B14F-4D97-AF65-F5344CB8AC3E}">
        <p14:creationId xmlns:p14="http://schemas.microsoft.com/office/powerpoint/2010/main" val="16470211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3" name="Bild 6"/>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84200" y="5856288"/>
            <a:ext cx="8235950"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Bild 7" descr="EAHP_PPT_Vorlage_Titel_oben.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2000" y="0"/>
            <a:ext cx="4254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3"/>
          <p:cNvSpPr>
            <a:spLocks noGrp="1" noChangeArrowheads="1"/>
          </p:cNvSpPr>
          <p:nvPr>
            <p:ph type="subTitle" idx="1"/>
          </p:nvPr>
        </p:nvSpPr>
        <p:spPr>
          <a:xfrm>
            <a:off x="711200" y="2924175"/>
            <a:ext cx="7670800" cy="1752600"/>
          </a:xfrm>
        </p:spPr>
        <p:txBody>
          <a:bodyPr/>
          <a:lstStyle>
            <a:lvl1pPr>
              <a:defRPr sz="4000"/>
            </a:lvl1pPr>
          </a:lstStyle>
          <a:p>
            <a:r>
              <a:rPr lang="en-US"/>
              <a:t>Click to edit Master subtitle style</a:t>
            </a:r>
            <a:endParaRPr lang="de-DE" dirty="0"/>
          </a:p>
        </p:txBody>
      </p:sp>
    </p:spTree>
    <p:extLst>
      <p:ext uri="{BB962C8B-B14F-4D97-AF65-F5344CB8AC3E}">
        <p14:creationId xmlns:p14="http://schemas.microsoft.com/office/powerpoint/2010/main" val="598876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Rectangle 12"/>
          <p:cNvSpPr>
            <a:spLocks noGrp="1" noChangeArrowheads="1"/>
          </p:cNvSpPr>
          <p:nvPr>
            <p:ph type="sldNum" sz="quarter" idx="10"/>
          </p:nvPr>
        </p:nvSpPr>
        <p:spPr>
          <a:ln/>
        </p:spPr>
        <p:txBody>
          <a:bodyPr/>
          <a:lstStyle>
            <a:lvl1pPr>
              <a:defRPr/>
            </a:lvl1pPr>
          </a:lstStyle>
          <a:p>
            <a:fld id="{A6F8A215-294C-1B4E-A06D-B3DB290474C8}" type="slidenum">
              <a:rPr lang="de-DE" altLang="en-US"/>
              <a:pPr/>
              <a:t>‹#›</a:t>
            </a:fld>
            <a:endParaRPr lang="de-DE" altLang="en-US" dirty="0"/>
          </a:p>
        </p:txBody>
      </p:sp>
    </p:spTree>
    <p:extLst>
      <p:ext uri="{BB962C8B-B14F-4D97-AF65-F5344CB8AC3E}">
        <p14:creationId xmlns:p14="http://schemas.microsoft.com/office/powerpoint/2010/main" val="795817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2"/>
          <p:cNvSpPr>
            <a:spLocks noGrp="1" noChangeArrowheads="1"/>
          </p:cNvSpPr>
          <p:nvPr>
            <p:ph type="sldNum" sz="quarter" idx="10"/>
          </p:nvPr>
        </p:nvSpPr>
        <p:spPr>
          <a:ln/>
        </p:spPr>
        <p:txBody>
          <a:bodyPr/>
          <a:lstStyle>
            <a:lvl1pPr>
              <a:defRPr/>
            </a:lvl1pPr>
          </a:lstStyle>
          <a:p>
            <a:fld id="{4712EB95-F00F-204D-8085-815F43E4619E}" type="slidenum">
              <a:rPr lang="de-DE" altLang="en-US"/>
              <a:pPr/>
              <a:t>‹#›</a:t>
            </a:fld>
            <a:endParaRPr lang="de-DE" altLang="en-US" dirty="0"/>
          </a:p>
        </p:txBody>
      </p:sp>
    </p:spTree>
    <p:extLst>
      <p:ext uri="{BB962C8B-B14F-4D97-AF65-F5344CB8AC3E}">
        <p14:creationId xmlns:p14="http://schemas.microsoft.com/office/powerpoint/2010/main" val="772821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382713"/>
            <a:ext cx="4105275" cy="4608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714875" y="1382713"/>
            <a:ext cx="4105275" cy="4608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Rectangle 12"/>
          <p:cNvSpPr>
            <a:spLocks noGrp="1" noChangeArrowheads="1"/>
          </p:cNvSpPr>
          <p:nvPr>
            <p:ph type="sldNum" sz="quarter" idx="10"/>
          </p:nvPr>
        </p:nvSpPr>
        <p:spPr>
          <a:ln/>
        </p:spPr>
        <p:txBody>
          <a:bodyPr/>
          <a:lstStyle>
            <a:lvl1pPr>
              <a:defRPr/>
            </a:lvl1pPr>
          </a:lstStyle>
          <a:p>
            <a:fld id="{0B3CA448-D55B-BB49-A5E2-0B20B71F253E}" type="slidenum">
              <a:rPr lang="de-DE" altLang="en-US"/>
              <a:pPr/>
              <a:t>‹#›</a:t>
            </a:fld>
            <a:endParaRPr lang="de-DE" altLang="en-US" dirty="0"/>
          </a:p>
        </p:txBody>
      </p:sp>
    </p:spTree>
    <p:extLst>
      <p:ext uri="{BB962C8B-B14F-4D97-AF65-F5344CB8AC3E}">
        <p14:creationId xmlns:p14="http://schemas.microsoft.com/office/powerpoint/2010/main" val="821836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Rectangle 12"/>
          <p:cNvSpPr>
            <a:spLocks noGrp="1" noChangeArrowheads="1"/>
          </p:cNvSpPr>
          <p:nvPr>
            <p:ph type="sldNum" sz="quarter" idx="10"/>
          </p:nvPr>
        </p:nvSpPr>
        <p:spPr>
          <a:ln/>
        </p:spPr>
        <p:txBody>
          <a:bodyPr/>
          <a:lstStyle>
            <a:lvl1pPr>
              <a:defRPr/>
            </a:lvl1pPr>
          </a:lstStyle>
          <a:p>
            <a:fld id="{08676C54-9893-A147-A594-CE98FD7431EE}" type="slidenum">
              <a:rPr lang="de-DE" altLang="en-US"/>
              <a:pPr/>
              <a:t>‹#›</a:t>
            </a:fld>
            <a:endParaRPr lang="de-DE" altLang="en-US" dirty="0"/>
          </a:p>
        </p:txBody>
      </p:sp>
    </p:spTree>
    <p:extLst>
      <p:ext uri="{BB962C8B-B14F-4D97-AF65-F5344CB8AC3E}">
        <p14:creationId xmlns:p14="http://schemas.microsoft.com/office/powerpoint/2010/main" val="2138805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Rectangle 12"/>
          <p:cNvSpPr>
            <a:spLocks noGrp="1" noChangeArrowheads="1"/>
          </p:cNvSpPr>
          <p:nvPr>
            <p:ph type="sldNum" sz="quarter" idx="10"/>
          </p:nvPr>
        </p:nvSpPr>
        <p:spPr>
          <a:ln/>
        </p:spPr>
        <p:txBody>
          <a:bodyPr/>
          <a:lstStyle>
            <a:lvl1pPr>
              <a:defRPr/>
            </a:lvl1pPr>
          </a:lstStyle>
          <a:p>
            <a:fld id="{ABD1B95A-B36B-234E-85EA-1A15AEA29890}" type="slidenum">
              <a:rPr lang="de-DE" altLang="en-US"/>
              <a:pPr/>
              <a:t>‹#›</a:t>
            </a:fld>
            <a:endParaRPr lang="de-DE" altLang="en-US" dirty="0"/>
          </a:p>
        </p:txBody>
      </p:sp>
    </p:spTree>
    <p:extLst>
      <p:ext uri="{BB962C8B-B14F-4D97-AF65-F5344CB8AC3E}">
        <p14:creationId xmlns:p14="http://schemas.microsoft.com/office/powerpoint/2010/main" val="178263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12"/>
          <p:cNvSpPr>
            <a:spLocks noGrp="1" noChangeArrowheads="1"/>
          </p:cNvSpPr>
          <p:nvPr>
            <p:ph type="sldNum" sz="quarter" idx="10"/>
          </p:nvPr>
        </p:nvSpPr>
        <p:spPr>
          <a:ln/>
        </p:spPr>
        <p:txBody>
          <a:bodyPr/>
          <a:lstStyle>
            <a:lvl1pPr>
              <a:defRPr/>
            </a:lvl1pPr>
          </a:lstStyle>
          <a:p>
            <a:fld id="{BB1910BA-CA4B-8C4B-8F3E-76447CB74DB8}" type="slidenum">
              <a:rPr lang="de-DE" altLang="en-US"/>
              <a:pPr/>
              <a:t>‹#›</a:t>
            </a:fld>
            <a:endParaRPr lang="de-DE" altLang="en-US" dirty="0"/>
          </a:p>
        </p:txBody>
      </p:sp>
    </p:spTree>
    <p:extLst>
      <p:ext uri="{BB962C8B-B14F-4D97-AF65-F5344CB8AC3E}">
        <p14:creationId xmlns:p14="http://schemas.microsoft.com/office/powerpoint/2010/main" val="326771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sldNum" sz="quarter" idx="10"/>
          </p:nvPr>
        </p:nvSpPr>
        <p:spPr>
          <a:ln/>
        </p:spPr>
        <p:txBody>
          <a:bodyPr/>
          <a:lstStyle>
            <a:lvl1pPr>
              <a:defRPr/>
            </a:lvl1pPr>
          </a:lstStyle>
          <a:p>
            <a:fld id="{3C841F64-3C00-BC42-AE9E-F02842FE25ED}" type="slidenum">
              <a:rPr lang="de-DE" altLang="en-US"/>
              <a:pPr/>
              <a:t>‹#›</a:t>
            </a:fld>
            <a:endParaRPr lang="de-DE" altLang="en-US" dirty="0"/>
          </a:p>
        </p:txBody>
      </p:sp>
    </p:spTree>
    <p:extLst>
      <p:ext uri="{BB962C8B-B14F-4D97-AF65-F5344CB8AC3E}">
        <p14:creationId xmlns:p14="http://schemas.microsoft.com/office/powerpoint/2010/main" val="940074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endParaRPr lang="de-DE" noProof="0"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sldNum" sz="quarter" idx="10"/>
          </p:nvPr>
        </p:nvSpPr>
        <p:spPr>
          <a:ln/>
        </p:spPr>
        <p:txBody>
          <a:bodyPr/>
          <a:lstStyle>
            <a:lvl1pPr>
              <a:defRPr/>
            </a:lvl1pPr>
          </a:lstStyle>
          <a:p>
            <a:fld id="{93E5BA12-F3CA-8F4A-AEC0-72A0E2C5D694}" type="slidenum">
              <a:rPr lang="de-DE" altLang="en-US"/>
              <a:pPr/>
              <a:t>‹#›</a:t>
            </a:fld>
            <a:endParaRPr lang="de-DE" altLang="en-US" dirty="0"/>
          </a:p>
        </p:txBody>
      </p:sp>
    </p:spTree>
    <p:extLst>
      <p:ext uri="{BB962C8B-B14F-4D97-AF65-F5344CB8AC3E}">
        <p14:creationId xmlns:p14="http://schemas.microsoft.com/office/powerpoint/2010/main" val="801703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Rectangle 12"/>
          <p:cNvSpPr>
            <a:spLocks noGrp="1" noChangeArrowheads="1"/>
          </p:cNvSpPr>
          <p:nvPr>
            <p:ph type="sldNum" sz="quarter" idx="10"/>
          </p:nvPr>
        </p:nvSpPr>
        <p:spPr>
          <a:ln/>
        </p:spPr>
        <p:txBody>
          <a:bodyPr/>
          <a:lstStyle>
            <a:lvl1pPr>
              <a:defRPr/>
            </a:lvl1pPr>
          </a:lstStyle>
          <a:p>
            <a:fld id="{1F15DE51-84E1-3146-80CE-595778730F73}" type="slidenum">
              <a:rPr lang="de-DE" altLang="en-US"/>
              <a:pPr/>
              <a:t>‹#›</a:t>
            </a:fld>
            <a:endParaRPr lang="de-DE" altLang="en-US" dirty="0"/>
          </a:p>
        </p:txBody>
      </p:sp>
    </p:spTree>
    <p:extLst>
      <p:ext uri="{BB962C8B-B14F-4D97-AF65-F5344CB8AC3E}">
        <p14:creationId xmlns:p14="http://schemas.microsoft.com/office/powerpoint/2010/main" val="922390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29413" y="1382713"/>
            <a:ext cx="2090737" cy="5332412"/>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1382713"/>
            <a:ext cx="6119813" cy="53324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Rectangle 12"/>
          <p:cNvSpPr>
            <a:spLocks noGrp="1" noChangeArrowheads="1"/>
          </p:cNvSpPr>
          <p:nvPr>
            <p:ph type="sldNum" sz="quarter" idx="10"/>
          </p:nvPr>
        </p:nvSpPr>
        <p:spPr>
          <a:ln/>
        </p:spPr>
        <p:txBody>
          <a:bodyPr/>
          <a:lstStyle>
            <a:lvl1pPr>
              <a:defRPr/>
            </a:lvl1pPr>
          </a:lstStyle>
          <a:p>
            <a:fld id="{7B249275-D79E-2B4A-A5AC-5458747139D0}" type="slidenum">
              <a:rPr lang="de-DE" altLang="en-US"/>
              <a:pPr/>
              <a:t>‹#›</a:t>
            </a:fld>
            <a:endParaRPr lang="de-DE" altLang="en-US" dirty="0"/>
          </a:p>
        </p:txBody>
      </p:sp>
    </p:spTree>
    <p:extLst>
      <p:ext uri="{BB962C8B-B14F-4D97-AF65-F5344CB8AC3E}">
        <p14:creationId xmlns:p14="http://schemas.microsoft.com/office/powerpoint/2010/main" val="2080438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Bild 11" descr="EAHP_PPT_Vorlage_Folgeseite_unten.jpg"/>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0" y="5902325"/>
            <a:ext cx="9144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ext Box 8"/>
          <p:cNvSpPr txBox="1">
            <a:spLocks noChangeArrowheads="1"/>
          </p:cNvSpPr>
          <p:nvPr/>
        </p:nvSpPr>
        <p:spPr bwMode="auto">
          <a:xfrm>
            <a:off x="468313" y="5084763"/>
            <a:ext cx="82073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Garamond" charset="0"/>
                <a:ea typeface="ＭＳ Ｐゴシック" charset="-128"/>
              </a:defRPr>
            </a:lvl1pPr>
            <a:lvl2pPr marL="742950" indent="-285750" eaLnBrk="0" hangingPunct="0">
              <a:defRPr sz="2800">
                <a:solidFill>
                  <a:schemeClr val="tx1"/>
                </a:solidFill>
                <a:latin typeface="Garamond" charset="0"/>
                <a:ea typeface="ＭＳ Ｐゴシック" charset="-128"/>
              </a:defRPr>
            </a:lvl2pPr>
            <a:lvl3pPr marL="1143000" indent="-228600" eaLnBrk="0" hangingPunct="0">
              <a:defRPr sz="2800">
                <a:solidFill>
                  <a:schemeClr val="tx1"/>
                </a:solidFill>
                <a:latin typeface="Garamond" charset="0"/>
                <a:ea typeface="ＭＳ Ｐゴシック" charset="-128"/>
              </a:defRPr>
            </a:lvl3pPr>
            <a:lvl4pPr marL="1600200" indent="-228600" eaLnBrk="0" hangingPunct="0">
              <a:defRPr sz="2800">
                <a:solidFill>
                  <a:schemeClr val="tx1"/>
                </a:solidFill>
                <a:latin typeface="Garamond" charset="0"/>
                <a:ea typeface="ＭＳ Ｐゴシック" charset="-128"/>
              </a:defRPr>
            </a:lvl4pPr>
            <a:lvl5pPr marL="2057400" indent="-228600" eaLnBrk="0" hangingPunct="0">
              <a:defRPr sz="2800">
                <a:solidFill>
                  <a:schemeClr val="tx1"/>
                </a:solidFill>
                <a:latin typeface="Garamond" charset="0"/>
                <a:ea typeface="ＭＳ Ｐゴシック" charset="-128"/>
              </a:defRPr>
            </a:lvl5pPr>
            <a:lvl6pPr marL="2514600" indent="-228600" eaLnBrk="0" fontAlgn="base" hangingPunct="0">
              <a:spcBef>
                <a:spcPct val="20000"/>
              </a:spcBef>
              <a:spcAft>
                <a:spcPct val="0"/>
              </a:spcAft>
              <a:defRPr sz="2800">
                <a:solidFill>
                  <a:schemeClr val="tx1"/>
                </a:solidFill>
                <a:latin typeface="Garamond" charset="0"/>
                <a:ea typeface="ＭＳ Ｐゴシック" charset="-128"/>
              </a:defRPr>
            </a:lvl6pPr>
            <a:lvl7pPr marL="2971800" indent="-228600" eaLnBrk="0" fontAlgn="base" hangingPunct="0">
              <a:spcBef>
                <a:spcPct val="20000"/>
              </a:spcBef>
              <a:spcAft>
                <a:spcPct val="0"/>
              </a:spcAft>
              <a:defRPr sz="2800">
                <a:solidFill>
                  <a:schemeClr val="tx1"/>
                </a:solidFill>
                <a:latin typeface="Garamond" charset="0"/>
                <a:ea typeface="ＭＳ Ｐゴシック" charset="-128"/>
              </a:defRPr>
            </a:lvl7pPr>
            <a:lvl8pPr marL="3429000" indent="-228600" eaLnBrk="0" fontAlgn="base" hangingPunct="0">
              <a:spcBef>
                <a:spcPct val="20000"/>
              </a:spcBef>
              <a:spcAft>
                <a:spcPct val="0"/>
              </a:spcAft>
              <a:defRPr sz="2800">
                <a:solidFill>
                  <a:schemeClr val="tx1"/>
                </a:solidFill>
                <a:latin typeface="Garamond" charset="0"/>
                <a:ea typeface="ＭＳ Ｐゴシック" charset="-128"/>
              </a:defRPr>
            </a:lvl8pPr>
            <a:lvl9pPr marL="3886200" indent="-228600" eaLnBrk="0" fontAlgn="base" hangingPunct="0">
              <a:spcBef>
                <a:spcPct val="20000"/>
              </a:spcBef>
              <a:spcAft>
                <a:spcPct val="0"/>
              </a:spcAft>
              <a:defRPr sz="2800">
                <a:solidFill>
                  <a:schemeClr val="tx1"/>
                </a:solidFill>
                <a:latin typeface="Garamond" charset="0"/>
                <a:ea typeface="ＭＳ Ｐゴシック" charset="-128"/>
              </a:defRPr>
            </a:lvl9pPr>
          </a:lstStyle>
          <a:p>
            <a:pPr eaLnBrk="1" hangingPunct="1">
              <a:spcBef>
                <a:spcPct val="50000"/>
              </a:spcBef>
            </a:pPr>
            <a:endParaRPr lang="en-US" altLang="en-US" sz="1800" dirty="0">
              <a:latin typeface="Arial" charset="0"/>
            </a:endParaRPr>
          </a:p>
        </p:txBody>
      </p:sp>
      <p:sp>
        <p:nvSpPr>
          <p:cNvPr id="1028" name="Rectangle 9"/>
          <p:cNvSpPr>
            <a:spLocks noGrp="1" noChangeArrowheads="1"/>
          </p:cNvSpPr>
          <p:nvPr>
            <p:ph type="body" idx="1"/>
          </p:nvPr>
        </p:nvSpPr>
        <p:spPr bwMode="auto">
          <a:xfrm>
            <a:off x="757238" y="609600"/>
            <a:ext cx="767715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de-DE" altLang="en-US"/>
              <a:t>Textmasterformate durch Klicken bearbeiten</a:t>
            </a:r>
          </a:p>
        </p:txBody>
      </p:sp>
      <p:sp>
        <p:nvSpPr>
          <p:cNvPr id="1029" name="Rectangle 2"/>
          <p:cNvSpPr>
            <a:spLocks noGrp="1" noChangeArrowheads="1"/>
          </p:cNvSpPr>
          <p:nvPr>
            <p:ph type="title"/>
          </p:nvPr>
        </p:nvSpPr>
        <p:spPr bwMode="auto">
          <a:xfrm>
            <a:off x="4648200" y="6019800"/>
            <a:ext cx="38862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de-DE" altLang="en-US"/>
              <a:t>Titelmasterformat durch Klicken bearbeiten</a:t>
            </a:r>
          </a:p>
        </p:txBody>
      </p:sp>
      <p:sp>
        <p:nvSpPr>
          <p:cNvPr id="1036" name="Rectangle 12"/>
          <p:cNvSpPr>
            <a:spLocks noGrp="1" noChangeArrowheads="1"/>
          </p:cNvSpPr>
          <p:nvPr>
            <p:ph type="sldNum" sz="quarter" idx="4"/>
          </p:nvPr>
        </p:nvSpPr>
        <p:spPr bwMode="auto">
          <a:xfrm>
            <a:off x="7672388" y="6454775"/>
            <a:ext cx="877887" cy="2841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a:solidFill>
                  <a:srgbClr val="165788"/>
                </a:solidFill>
                <a:latin typeface="Arial" charset="0"/>
              </a:defRPr>
            </a:lvl1pPr>
          </a:lstStyle>
          <a:p>
            <a:fld id="{30E2B7B6-ABD1-CA4B-9139-D67B3BC604CE}" type="slidenum">
              <a:rPr lang="de-DE" altLang="en-US"/>
              <a:pPr/>
              <a:t>‹#›</a:t>
            </a:fld>
            <a:endParaRPr lang="de-DE" altLang="en-US" dirty="0"/>
          </a:p>
        </p:txBody>
      </p:sp>
    </p:spTree>
  </p:cSld>
  <p:clrMap bg1="lt1" tx1="dk1" bg2="lt2" tx2="dk2" accent1="accent1" accent2="accent2" accent3="accent3" accent4="accent4" accent5="accent5" accent6="accent6" hlink="hlink" folHlink="folHlink"/>
  <p:sldLayoutIdLst>
    <p:sldLayoutId id="2147483719"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hf hdr="0" ftr="0" dt="0"/>
  <p:txStyles>
    <p:titleStyle>
      <a:lvl1pPr algn="r" rtl="0" eaLnBrk="1" fontAlgn="base" hangingPunct="1">
        <a:spcBef>
          <a:spcPct val="0"/>
        </a:spcBef>
        <a:spcAft>
          <a:spcPct val="0"/>
        </a:spcAft>
        <a:defRPr sz="1200">
          <a:solidFill>
            <a:srgbClr val="69BE28"/>
          </a:solidFill>
          <a:latin typeface="Arial"/>
          <a:ea typeface="ＭＳ Ｐゴシック" charset="-128"/>
          <a:cs typeface="Arial"/>
        </a:defRPr>
      </a:lvl1pPr>
      <a:lvl2pPr algn="r" rtl="0" eaLnBrk="1" fontAlgn="base" hangingPunct="1">
        <a:spcBef>
          <a:spcPct val="0"/>
        </a:spcBef>
        <a:spcAft>
          <a:spcPct val="0"/>
        </a:spcAft>
        <a:defRPr sz="1200">
          <a:solidFill>
            <a:srgbClr val="69BE28"/>
          </a:solidFill>
          <a:latin typeface="Arial" charset="0"/>
          <a:ea typeface="ＭＳ Ｐゴシック" charset="-128"/>
          <a:cs typeface="Arial" charset="0"/>
        </a:defRPr>
      </a:lvl2pPr>
      <a:lvl3pPr algn="r" rtl="0" eaLnBrk="1" fontAlgn="base" hangingPunct="1">
        <a:spcBef>
          <a:spcPct val="0"/>
        </a:spcBef>
        <a:spcAft>
          <a:spcPct val="0"/>
        </a:spcAft>
        <a:defRPr sz="1200">
          <a:solidFill>
            <a:srgbClr val="69BE28"/>
          </a:solidFill>
          <a:latin typeface="Arial" charset="0"/>
          <a:ea typeface="ＭＳ Ｐゴシック" charset="-128"/>
          <a:cs typeface="Arial" charset="0"/>
        </a:defRPr>
      </a:lvl3pPr>
      <a:lvl4pPr algn="r" rtl="0" eaLnBrk="1" fontAlgn="base" hangingPunct="1">
        <a:spcBef>
          <a:spcPct val="0"/>
        </a:spcBef>
        <a:spcAft>
          <a:spcPct val="0"/>
        </a:spcAft>
        <a:defRPr sz="1200">
          <a:solidFill>
            <a:srgbClr val="69BE28"/>
          </a:solidFill>
          <a:latin typeface="Arial" charset="0"/>
          <a:ea typeface="ＭＳ Ｐゴシック" charset="-128"/>
          <a:cs typeface="Arial" charset="0"/>
        </a:defRPr>
      </a:lvl4pPr>
      <a:lvl5pPr algn="r" rtl="0" eaLnBrk="1" fontAlgn="base" hangingPunct="1">
        <a:spcBef>
          <a:spcPct val="0"/>
        </a:spcBef>
        <a:spcAft>
          <a:spcPct val="0"/>
        </a:spcAft>
        <a:defRPr sz="1200">
          <a:solidFill>
            <a:srgbClr val="69BE28"/>
          </a:solidFill>
          <a:latin typeface="Arial" charset="0"/>
          <a:ea typeface="ＭＳ Ｐゴシック" charset="-128"/>
          <a:cs typeface="Arial" charset="0"/>
        </a:defRPr>
      </a:lvl5pPr>
      <a:lvl6pPr marL="457200" algn="l" rtl="0" eaLnBrk="1" fontAlgn="base" hangingPunct="1">
        <a:spcBef>
          <a:spcPct val="0"/>
        </a:spcBef>
        <a:spcAft>
          <a:spcPct val="0"/>
        </a:spcAft>
        <a:defRPr>
          <a:solidFill>
            <a:schemeClr val="bg1"/>
          </a:solidFill>
          <a:latin typeface="Garamond" charset="0"/>
        </a:defRPr>
      </a:lvl6pPr>
      <a:lvl7pPr marL="914400" algn="l" rtl="0" eaLnBrk="1" fontAlgn="base" hangingPunct="1">
        <a:spcBef>
          <a:spcPct val="0"/>
        </a:spcBef>
        <a:spcAft>
          <a:spcPct val="0"/>
        </a:spcAft>
        <a:defRPr>
          <a:solidFill>
            <a:schemeClr val="bg1"/>
          </a:solidFill>
          <a:latin typeface="Garamond" charset="0"/>
        </a:defRPr>
      </a:lvl7pPr>
      <a:lvl8pPr marL="1371600" algn="l" rtl="0" eaLnBrk="1" fontAlgn="base" hangingPunct="1">
        <a:spcBef>
          <a:spcPct val="0"/>
        </a:spcBef>
        <a:spcAft>
          <a:spcPct val="0"/>
        </a:spcAft>
        <a:defRPr>
          <a:solidFill>
            <a:schemeClr val="bg1"/>
          </a:solidFill>
          <a:latin typeface="Garamond" charset="0"/>
        </a:defRPr>
      </a:lvl8pPr>
      <a:lvl9pPr marL="1828800" algn="l" rtl="0" eaLnBrk="1" fontAlgn="base" hangingPunct="1">
        <a:spcBef>
          <a:spcPct val="0"/>
        </a:spcBef>
        <a:spcAft>
          <a:spcPct val="0"/>
        </a:spcAft>
        <a:defRPr>
          <a:solidFill>
            <a:schemeClr val="bg1"/>
          </a:solidFill>
          <a:latin typeface="Garamond" charset="0"/>
        </a:defRPr>
      </a:lvl9pPr>
    </p:titleStyle>
    <p:bodyStyle>
      <a:lvl1pPr marL="342900" indent="-342900" algn="l" rtl="0" eaLnBrk="1" fontAlgn="base" hangingPunct="1">
        <a:spcBef>
          <a:spcPct val="20000"/>
        </a:spcBef>
        <a:spcAft>
          <a:spcPct val="0"/>
        </a:spcAft>
        <a:buChar char="•"/>
        <a:defRPr sz="2600">
          <a:solidFill>
            <a:srgbClr val="165788"/>
          </a:solidFill>
          <a:latin typeface="Arial"/>
          <a:ea typeface="ＭＳ Ｐゴシック" charset="-128"/>
          <a:cs typeface="Arial"/>
        </a:defRPr>
      </a:lvl1pPr>
      <a:lvl2pPr marL="828675" indent="-285750" algn="l" rtl="0" eaLnBrk="1" fontAlgn="base" hangingPunct="1">
        <a:spcBef>
          <a:spcPct val="20000"/>
        </a:spcBef>
        <a:spcAft>
          <a:spcPct val="0"/>
        </a:spcAft>
        <a:buChar char="–"/>
        <a:defRPr sz="2800">
          <a:solidFill>
            <a:schemeClr val="tx1"/>
          </a:solidFill>
          <a:latin typeface="DIN-Regular" pitchFamily="2" charset="0"/>
          <a:ea typeface="ＭＳ Ｐゴシック" charset="-128"/>
        </a:defRPr>
      </a:lvl2pPr>
      <a:lvl3pPr marL="1236663" indent="-228600" algn="l" rtl="0" eaLnBrk="1" fontAlgn="base" hangingPunct="1">
        <a:spcBef>
          <a:spcPct val="20000"/>
        </a:spcBef>
        <a:spcAft>
          <a:spcPct val="0"/>
        </a:spcAft>
        <a:buChar char="•"/>
        <a:defRPr sz="2400">
          <a:solidFill>
            <a:schemeClr val="tx1"/>
          </a:solidFill>
          <a:latin typeface="DIN_euro" pitchFamily="2" charset="0"/>
          <a:ea typeface="ＭＳ Ｐゴシック" charset="-128"/>
        </a:defRPr>
      </a:lvl3pPr>
      <a:lvl4pPr marL="1644650" indent="-228600" algn="l" rtl="0" eaLnBrk="1" fontAlgn="base" hangingPunct="1">
        <a:spcBef>
          <a:spcPct val="20000"/>
        </a:spcBef>
        <a:spcAft>
          <a:spcPct val="0"/>
        </a:spcAft>
        <a:buChar char="–"/>
        <a:defRPr sz="2000">
          <a:solidFill>
            <a:schemeClr val="tx1"/>
          </a:solidFill>
          <a:latin typeface="DIN_euro" pitchFamily="2" charset="0"/>
          <a:ea typeface="ＭＳ Ｐゴシック" charset="-128"/>
        </a:defRPr>
      </a:lvl4pPr>
      <a:lvl5pPr marL="2057400" indent="-228600" algn="l" rtl="0" eaLnBrk="1" fontAlgn="base" hangingPunct="1">
        <a:spcBef>
          <a:spcPct val="20000"/>
        </a:spcBef>
        <a:spcAft>
          <a:spcPct val="0"/>
        </a:spcAft>
        <a:buChar char="»"/>
        <a:defRPr sz="2000">
          <a:solidFill>
            <a:schemeClr val="tx1"/>
          </a:solidFill>
          <a:latin typeface="DIN_euro" pitchFamily="2" charset="0"/>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DIN_euro" pitchFamily="2" charset="0"/>
          <a:ea typeface="ＭＳ Ｐゴシック" charset="-128"/>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hyperlink" Target="mailto:df@eahp.e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2"/>
          <p:cNvSpPr txBox="1">
            <a:spLocks/>
          </p:cNvSpPr>
          <p:nvPr/>
        </p:nvSpPr>
        <p:spPr>
          <a:xfrm>
            <a:off x="395536" y="1520639"/>
            <a:ext cx="8435975" cy="172849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endParaRPr lang="en-GB" sz="6000" dirty="0">
              <a:solidFill>
                <a:srgbClr val="69BE28"/>
              </a:solidFill>
            </a:endParaRPr>
          </a:p>
        </p:txBody>
      </p:sp>
      <p:sp>
        <p:nvSpPr>
          <p:cNvPr id="7" name="Inhaltsplatzhalter 1"/>
          <p:cNvSpPr txBox="1">
            <a:spLocks/>
          </p:cNvSpPr>
          <p:nvPr/>
        </p:nvSpPr>
        <p:spPr>
          <a:xfrm>
            <a:off x="1259632" y="2780928"/>
            <a:ext cx="7408378" cy="3051447"/>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4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defRPr/>
            </a:pPr>
            <a:r>
              <a:rPr lang="en-GB" sz="2800" dirty="0">
                <a:solidFill>
                  <a:schemeClr val="tx2"/>
                </a:solidFill>
                <a:cs typeface="Arial" charset="0"/>
              </a:rPr>
              <a:t>					</a:t>
            </a:r>
            <a:endParaRPr lang="en-GB" sz="3200" dirty="0">
              <a:effectLst>
                <a:outerShdw blurRad="38100" dist="38100" dir="2700000" algn="tl">
                  <a:srgbClr val="000000">
                    <a:alpha val="43137"/>
                  </a:srgbClr>
                </a:outerShdw>
              </a:effectLst>
            </a:endParaRPr>
          </a:p>
        </p:txBody>
      </p:sp>
      <p:sp>
        <p:nvSpPr>
          <p:cNvPr id="4" name="Subtitle 3"/>
          <p:cNvSpPr>
            <a:spLocks noGrp="1"/>
          </p:cNvSpPr>
          <p:nvPr>
            <p:ph type="subTitle" idx="1"/>
          </p:nvPr>
        </p:nvSpPr>
        <p:spPr>
          <a:xfrm>
            <a:off x="736600" y="1772816"/>
            <a:ext cx="7670800" cy="2352613"/>
          </a:xfrm>
        </p:spPr>
        <p:txBody>
          <a:bodyPr/>
          <a:lstStyle/>
          <a:p>
            <a:pPr marL="0" indent="0">
              <a:buNone/>
            </a:pPr>
            <a:r>
              <a:rPr lang="en-GB" dirty="0"/>
              <a:t>Transforming Global Health Egypt Focus</a:t>
            </a:r>
            <a:endParaRPr lang="en-GB" sz="1500" dirty="0"/>
          </a:p>
          <a:p>
            <a:pPr marL="0" indent="0">
              <a:buNone/>
            </a:pPr>
            <a:endParaRPr lang="en-GB" sz="1100" dirty="0"/>
          </a:p>
          <a:p>
            <a:pPr marL="0" indent="0" algn="ctr">
              <a:buNone/>
            </a:pPr>
            <a:r>
              <a:rPr lang="en-GB" sz="2800" dirty="0"/>
              <a:t>European Association of Hospital Pharmacists</a:t>
            </a:r>
          </a:p>
          <a:p>
            <a:pPr marL="0" indent="0">
              <a:buNone/>
            </a:pPr>
            <a:endParaRPr lang="en-GB" sz="2000" dirty="0"/>
          </a:p>
          <a:p>
            <a:pPr marL="0" indent="0">
              <a:buNone/>
            </a:pPr>
            <a:endParaRPr lang="en-GB" sz="2000" dirty="0"/>
          </a:p>
          <a:p>
            <a:pPr marL="0" indent="0">
              <a:buNone/>
            </a:pPr>
            <a:r>
              <a:rPr lang="en-GB" sz="2000" dirty="0"/>
              <a:t>András Süle, EAHP Director of Finance</a:t>
            </a:r>
          </a:p>
          <a:p>
            <a:pPr marL="0" indent="0">
              <a:buNone/>
            </a:pPr>
            <a:r>
              <a:rPr lang="en-GB" sz="2000" dirty="0"/>
              <a:t>29 September 2020</a:t>
            </a:r>
          </a:p>
          <a:p>
            <a:pPr marL="0" indent="0">
              <a:buNone/>
            </a:pPr>
            <a:endParaRPr lang="en-GB" sz="2000" dirty="0"/>
          </a:p>
        </p:txBody>
      </p:sp>
    </p:spTree>
    <p:extLst>
      <p:ext uri="{BB962C8B-B14F-4D97-AF65-F5344CB8AC3E}">
        <p14:creationId xmlns:p14="http://schemas.microsoft.com/office/powerpoint/2010/main" val="592175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E8FBC67-CA5F-774D-AA01-4FD47AB48B9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66667" y="1918982"/>
            <a:ext cx="4691459" cy="4083460"/>
          </a:xfrm>
          <a:prstGeom prst="rect">
            <a:avLst/>
          </a:prstGeom>
        </p:spPr>
      </p:pic>
      <p:sp>
        <p:nvSpPr>
          <p:cNvPr id="2" name="Title 1"/>
          <p:cNvSpPr>
            <a:spLocks noGrp="1"/>
          </p:cNvSpPr>
          <p:nvPr>
            <p:ph type="title"/>
          </p:nvPr>
        </p:nvSpPr>
        <p:spPr/>
        <p:txBody>
          <a:bodyPr/>
          <a:lstStyle/>
          <a:p>
            <a:r>
              <a:rPr lang="en-GB" dirty="0"/>
              <a:t>Transforming Global Health - Egypt Focus</a:t>
            </a:r>
          </a:p>
        </p:txBody>
      </p:sp>
      <p:sp>
        <p:nvSpPr>
          <p:cNvPr id="3" name="Content Placeholder 2"/>
          <p:cNvSpPr>
            <a:spLocks noGrp="1"/>
          </p:cNvSpPr>
          <p:nvPr>
            <p:ph idx="1"/>
          </p:nvPr>
        </p:nvSpPr>
        <p:spPr>
          <a:xfrm>
            <a:off x="539552" y="439237"/>
            <a:ext cx="7677150" cy="829523"/>
          </a:xfrm>
        </p:spPr>
        <p:txBody>
          <a:bodyPr/>
          <a:lstStyle/>
          <a:p>
            <a:pPr marL="0" indent="0">
              <a:buNone/>
            </a:pPr>
            <a:r>
              <a:rPr lang="en-GB" b="1" dirty="0"/>
              <a:t>EAHP – European Association of Hospital Pharmacists</a:t>
            </a:r>
            <a:endParaRPr lang="en-GB" dirty="0"/>
          </a:p>
          <a:p>
            <a:pPr marL="0" indent="0">
              <a:buNone/>
            </a:pPr>
            <a:endParaRPr lang="en-GB" dirty="0"/>
          </a:p>
          <a:p>
            <a:pPr marL="0" indent="0">
              <a:buNone/>
            </a:pPr>
            <a:endParaRPr lang="en-GB" dirty="0"/>
          </a:p>
        </p:txBody>
      </p:sp>
      <p:sp>
        <p:nvSpPr>
          <p:cNvPr id="4" name="Slide Number Placeholder 3"/>
          <p:cNvSpPr>
            <a:spLocks noGrp="1"/>
          </p:cNvSpPr>
          <p:nvPr>
            <p:ph type="sldNum" sz="quarter" idx="10"/>
          </p:nvPr>
        </p:nvSpPr>
        <p:spPr/>
        <p:txBody>
          <a:bodyPr/>
          <a:lstStyle/>
          <a:p>
            <a:fld id="{A6F8A215-294C-1B4E-A06D-B3DB290474C8}" type="slidenum">
              <a:rPr lang="de-DE" altLang="en-US" smtClean="0"/>
              <a:pPr/>
              <a:t>2</a:t>
            </a:fld>
            <a:endParaRPr lang="de-DE" altLang="en-US" dirty="0"/>
          </a:p>
        </p:txBody>
      </p:sp>
      <p:sp>
        <p:nvSpPr>
          <p:cNvPr id="6" name="Rectangle 5">
            <a:extLst>
              <a:ext uri="{FF2B5EF4-FFF2-40B4-BE49-F238E27FC236}">
                <a16:creationId xmlns:a16="http://schemas.microsoft.com/office/drawing/2014/main" id="{1FECFC90-9980-9F49-A582-AEE50D236717}"/>
              </a:ext>
            </a:extLst>
          </p:cNvPr>
          <p:cNvSpPr/>
          <p:nvPr/>
        </p:nvSpPr>
        <p:spPr bwMode="auto">
          <a:xfrm>
            <a:off x="3814709" y="5171543"/>
            <a:ext cx="864096" cy="28803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dirty="0">
              <a:ln>
                <a:noFill/>
              </a:ln>
              <a:solidFill>
                <a:schemeClr val="tx1"/>
              </a:solidFill>
              <a:effectLst/>
              <a:latin typeface="Garamond" charset="0"/>
            </a:endParaRPr>
          </a:p>
        </p:txBody>
      </p:sp>
      <p:sp>
        <p:nvSpPr>
          <p:cNvPr id="14" name="TextBox 13">
            <a:extLst>
              <a:ext uri="{FF2B5EF4-FFF2-40B4-BE49-F238E27FC236}">
                <a16:creationId xmlns:a16="http://schemas.microsoft.com/office/drawing/2014/main" id="{039B3B0A-39EF-D546-A7A4-BF02EC345BD3}"/>
              </a:ext>
            </a:extLst>
          </p:cNvPr>
          <p:cNvSpPr txBox="1"/>
          <p:nvPr/>
        </p:nvSpPr>
        <p:spPr>
          <a:xfrm>
            <a:off x="503548" y="1969577"/>
            <a:ext cx="7749158" cy="3354765"/>
          </a:xfrm>
          <a:prstGeom prst="rect">
            <a:avLst/>
          </a:prstGeom>
          <a:noFill/>
        </p:spPr>
        <p:txBody>
          <a:bodyPr wrap="square" rtlCol="0">
            <a:spAutoFit/>
          </a:bodyPr>
          <a:lstStyle/>
          <a:p>
            <a:r>
              <a:rPr lang="en-GB" sz="2000" dirty="0">
                <a:solidFill>
                  <a:srgbClr val="165788"/>
                </a:solidFill>
                <a:latin typeface="Arial"/>
                <a:cs typeface="Arial"/>
              </a:rPr>
              <a:t>EAHP represents and develops the </a:t>
            </a:r>
          </a:p>
          <a:p>
            <a:r>
              <a:rPr lang="en-GB" sz="2000" dirty="0">
                <a:solidFill>
                  <a:srgbClr val="165788"/>
                </a:solidFill>
                <a:latin typeface="Arial"/>
                <a:cs typeface="Arial"/>
              </a:rPr>
              <a:t>hospital pharmacy profession within </a:t>
            </a:r>
          </a:p>
          <a:p>
            <a:r>
              <a:rPr lang="en-GB" sz="2000" dirty="0">
                <a:solidFill>
                  <a:srgbClr val="165788"/>
                </a:solidFill>
                <a:latin typeface="Arial"/>
                <a:cs typeface="Arial"/>
              </a:rPr>
              <a:t>Europe in order to ensure the continuous </a:t>
            </a:r>
          </a:p>
          <a:p>
            <a:r>
              <a:rPr lang="en-GB" sz="2000" dirty="0">
                <a:solidFill>
                  <a:srgbClr val="165788"/>
                </a:solidFill>
                <a:latin typeface="Arial"/>
                <a:cs typeface="Arial"/>
              </a:rPr>
              <a:t>improvement of care and outcomes for </a:t>
            </a:r>
          </a:p>
          <a:p>
            <a:r>
              <a:rPr lang="en-GB" sz="2000" dirty="0">
                <a:solidFill>
                  <a:srgbClr val="165788"/>
                </a:solidFill>
                <a:latin typeface="Arial"/>
                <a:cs typeface="Arial"/>
              </a:rPr>
              <a:t>patients in the hospital setting.</a:t>
            </a:r>
          </a:p>
          <a:p>
            <a:endParaRPr lang="en-GB" sz="2000" dirty="0">
              <a:solidFill>
                <a:srgbClr val="165788"/>
              </a:solidFill>
              <a:latin typeface="Arial"/>
              <a:cs typeface="Arial"/>
            </a:endParaRPr>
          </a:p>
          <a:p>
            <a:endParaRPr lang="en-GB" sz="2000" dirty="0">
              <a:solidFill>
                <a:srgbClr val="165788"/>
              </a:solidFill>
              <a:latin typeface="Arial"/>
              <a:cs typeface="Arial"/>
            </a:endParaRPr>
          </a:p>
          <a:p>
            <a:r>
              <a:rPr lang="en-GB" sz="2000" dirty="0">
                <a:solidFill>
                  <a:srgbClr val="165788"/>
                </a:solidFill>
                <a:latin typeface="Arial"/>
                <a:cs typeface="Arial"/>
              </a:rPr>
              <a:t>35 member countries</a:t>
            </a:r>
          </a:p>
          <a:p>
            <a:r>
              <a:rPr lang="en-GB" sz="2000" dirty="0">
                <a:solidFill>
                  <a:srgbClr val="165788"/>
                </a:solidFill>
                <a:latin typeface="Arial"/>
                <a:cs typeface="Arial"/>
              </a:rPr>
              <a:t>23.000 hospital pharmacists</a:t>
            </a:r>
          </a:p>
        </p:txBody>
      </p:sp>
    </p:spTree>
    <p:extLst>
      <p:ext uri="{BB962C8B-B14F-4D97-AF65-F5344CB8AC3E}">
        <p14:creationId xmlns:p14="http://schemas.microsoft.com/office/powerpoint/2010/main" val="3709625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Transforming Global Health - Egypt Focus</a:t>
            </a:r>
          </a:p>
        </p:txBody>
      </p:sp>
      <p:sp>
        <p:nvSpPr>
          <p:cNvPr id="3" name="Content Placeholder 2"/>
          <p:cNvSpPr>
            <a:spLocks noGrp="1"/>
          </p:cNvSpPr>
          <p:nvPr>
            <p:ph idx="1"/>
          </p:nvPr>
        </p:nvSpPr>
        <p:spPr>
          <a:xfrm>
            <a:off x="539552" y="439237"/>
            <a:ext cx="7677150" cy="829523"/>
          </a:xfrm>
        </p:spPr>
        <p:txBody>
          <a:bodyPr/>
          <a:lstStyle/>
          <a:p>
            <a:pPr marL="0" indent="0">
              <a:buNone/>
            </a:pPr>
            <a:r>
              <a:rPr lang="en-GB" b="1" dirty="0"/>
              <a:t>EAHP’s goals</a:t>
            </a:r>
            <a:endParaRPr lang="en-GB" dirty="0"/>
          </a:p>
          <a:p>
            <a:pPr marL="0" indent="0">
              <a:buNone/>
            </a:pPr>
            <a:endParaRPr lang="en-GB" dirty="0"/>
          </a:p>
        </p:txBody>
      </p:sp>
      <p:sp>
        <p:nvSpPr>
          <p:cNvPr id="4" name="Slide Number Placeholder 3"/>
          <p:cNvSpPr>
            <a:spLocks noGrp="1"/>
          </p:cNvSpPr>
          <p:nvPr>
            <p:ph type="sldNum" sz="quarter" idx="10"/>
          </p:nvPr>
        </p:nvSpPr>
        <p:spPr/>
        <p:txBody>
          <a:bodyPr/>
          <a:lstStyle/>
          <a:p>
            <a:fld id="{A6F8A215-294C-1B4E-A06D-B3DB290474C8}" type="slidenum">
              <a:rPr lang="de-DE" altLang="en-US" smtClean="0"/>
              <a:pPr/>
              <a:t>3</a:t>
            </a:fld>
            <a:endParaRPr lang="de-DE" altLang="en-US" dirty="0"/>
          </a:p>
        </p:txBody>
      </p:sp>
      <p:sp>
        <p:nvSpPr>
          <p:cNvPr id="6" name="Rectangle 5">
            <a:extLst>
              <a:ext uri="{FF2B5EF4-FFF2-40B4-BE49-F238E27FC236}">
                <a16:creationId xmlns:a16="http://schemas.microsoft.com/office/drawing/2014/main" id="{1FECFC90-9980-9F49-A582-AEE50D236717}"/>
              </a:ext>
            </a:extLst>
          </p:cNvPr>
          <p:cNvSpPr/>
          <p:nvPr/>
        </p:nvSpPr>
        <p:spPr bwMode="auto">
          <a:xfrm>
            <a:off x="3814709" y="5171543"/>
            <a:ext cx="864096" cy="28803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dirty="0">
              <a:ln>
                <a:noFill/>
              </a:ln>
              <a:solidFill>
                <a:schemeClr val="tx1"/>
              </a:solidFill>
              <a:effectLst/>
              <a:latin typeface="Garamond" charset="0"/>
            </a:endParaRPr>
          </a:p>
        </p:txBody>
      </p:sp>
      <p:sp>
        <p:nvSpPr>
          <p:cNvPr id="14" name="TextBox 13">
            <a:extLst>
              <a:ext uri="{FF2B5EF4-FFF2-40B4-BE49-F238E27FC236}">
                <a16:creationId xmlns:a16="http://schemas.microsoft.com/office/drawing/2014/main" id="{039B3B0A-39EF-D546-A7A4-BF02EC345BD3}"/>
              </a:ext>
            </a:extLst>
          </p:cNvPr>
          <p:cNvSpPr txBox="1"/>
          <p:nvPr/>
        </p:nvSpPr>
        <p:spPr>
          <a:xfrm>
            <a:off x="697421" y="884499"/>
            <a:ext cx="7749158" cy="5133713"/>
          </a:xfrm>
          <a:prstGeom prst="rect">
            <a:avLst/>
          </a:prstGeom>
          <a:noFill/>
        </p:spPr>
        <p:txBody>
          <a:bodyPr wrap="square" rtlCol="0">
            <a:spAutoFit/>
          </a:bodyPr>
          <a:lstStyle/>
          <a:p>
            <a:pPr marL="342900" indent="-342900">
              <a:buFont typeface="Arial" panose="020B0604020202020204" pitchFamily="34" charset="0"/>
              <a:buChar char="•"/>
            </a:pPr>
            <a:r>
              <a:rPr lang="en-GB" sz="1800" dirty="0">
                <a:solidFill>
                  <a:srgbClr val="165788"/>
                </a:solidFill>
                <a:latin typeface="Arial"/>
                <a:cs typeface="Arial"/>
              </a:rPr>
              <a:t>in the interest of patients and public health, to promote and further develop hospital pharmacy and to obtain and maintain general joint pharmaceutical principles and a joint pharmaceutical policy;</a:t>
            </a:r>
          </a:p>
          <a:p>
            <a:pPr marL="342900" indent="-342900">
              <a:buFont typeface="Arial" panose="020B0604020202020204" pitchFamily="34" charset="0"/>
              <a:buChar char="•"/>
            </a:pPr>
            <a:r>
              <a:rPr lang="en-GB" sz="1800" dirty="0">
                <a:solidFill>
                  <a:srgbClr val="165788"/>
                </a:solidFill>
                <a:latin typeface="Arial"/>
                <a:cs typeface="Arial"/>
              </a:rPr>
              <a:t>to foster research and education activities on behalf of hospital pharmacy, in order to allow hospital pharmacists in all Council of Europe countries to contribute optimally to public health and furthermore anything directly or indirectly related or beneficial thereto, all in the broadest sense of the word;</a:t>
            </a:r>
          </a:p>
          <a:p>
            <a:pPr marL="342900" indent="-342900">
              <a:buFont typeface="Arial" panose="020B0604020202020204" pitchFamily="34" charset="0"/>
              <a:buChar char="•"/>
            </a:pPr>
            <a:r>
              <a:rPr lang="en-GB" sz="1800" dirty="0">
                <a:solidFill>
                  <a:srgbClr val="165788"/>
                </a:solidFill>
                <a:latin typeface="Arial"/>
                <a:cs typeface="Arial"/>
              </a:rPr>
              <a:t>to promote co-operation with other organisations in the domain of public health;</a:t>
            </a:r>
          </a:p>
          <a:p>
            <a:pPr marL="342900" indent="-342900">
              <a:buFont typeface="Arial" panose="020B0604020202020204" pitchFamily="34" charset="0"/>
              <a:buChar char="•"/>
            </a:pPr>
            <a:r>
              <a:rPr lang="en-GB" sz="1800" dirty="0">
                <a:solidFill>
                  <a:srgbClr val="165788"/>
                </a:solidFill>
                <a:latin typeface="Arial"/>
                <a:cs typeface="Arial"/>
              </a:rPr>
              <a:t>to promote the position and function of hospital pharmacists;</a:t>
            </a:r>
          </a:p>
          <a:p>
            <a:pPr marL="342900" indent="-342900">
              <a:buFont typeface="Arial" panose="020B0604020202020204" pitchFamily="34" charset="0"/>
              <a:buChar char="•"/>
            </a:pPr>
            <a:r>
              <a:rPr lang="en-GB" sz="1800" dirty="0">
                <a:solidFill>
                  <a:srgbClr val="165788"/>
                </a:solidFill>
                <a:latin typeface="Arial"/>
                <a:cs typeface="Arial"/>
              </a:rPr>
              <a:t>to support and uphold the interests of hospital pharmacists at the European Union authorities;</a:t>
            </a:r>
          </a:p>
          <a:p>
            <a:pPr marL="342900" indent="-342900">
              <a:buFont typeface="Arial" panose="020B0604020202020204" pitchFamily="34" charset="0"/>
              <a:buChar char="•"/>
            </a:pPr>
            <a:r>
              <a:rPr lang="en-GB" sz="1800" dirty="0">
                <a:solidFill>
                  <a:srgbClr val="165788"/>
                </a:solidFill>
                <a:latin typeface="Arial"/>
                <a:cs typeface="Arial"/>
              </a:rPr>
              <a:t>to support and uphold the interests of hospital pharmacists at the Council of Europe;</a:t>
            </a:r>
          </a:p>
          <a:p>
            <a:pPr marL="342900" indent="-342900">
              <a:buFont typeface="Arial" panose="020B0604020202020204" pitchFamily="34" charset="0"/>
              <a:buChar char="•"/>
            </a:pPr>
            <a:r>
              <a:rPr lang="en-GB" sz="1800" dirty="0">
                <a:solidFill>
                  <a:srgbClr val="165788"/>
                </a:solidFill>
                <a:latin typeface="Arial"/>
                <a:cs typeface="Arial"/>
              </a:rPr>
              <a:t>to support and undergo everything related to the above that may be conducive to carrying out the Association's purpose.</a:t>
            </a:r>
          </a:p>
        </p:txBody>
      </p:sp>
    </p:spTree>
    <p:extLst>
      <p:ext uri="{BB962C8B-B14F-4D97-AF65-F5344CB8AC3E}">
        <p14:creationId xmlns:p14="http://schemas.microsoft.com/office/powerpoint/2010/main" val="3946209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GB" dirty="0"/>
              <a:t>Transforming Global Health - Egypt Focus</a:t>
            </a:r>
            <a:endParaRPr lang="en-US" dirty="0"/>
          </a:p>
        </p:txBody>
      </p:sp>
      <p:sp>
        <p:nvSpPr>
          <p:cNvPr id="13312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Garamond" charset="0"/>
                <a:ea typeface="MS PGothic" charset="-128"/>
              </a:defRPr>
            </a:lvl1pPr>
            <a:lvl2pPr marL="742950" indent="-285750">
              <a:defRPr sz="2800">
                <a:solidFill>
                  <a:schemeClr val="tx1"/>
                </a:solidFill>
                <a:latin typeface="Garamond" charset="0"/>
                <a:ea typeface="MS PGothic" charset="-128"/>
              </a:defRPr>
            </a:lvl2pPr>
            <a:lvl3pPr marL="1143000" indent="-228600">
              <a:defRPr sz="2800">
                <a:solidFill>
                  <a:schemeClr val="tx1"/>
                </a:solidFill>
                <a:latin typeface="Garamond" charset="0"/>
                <a:ea typeface="MS PGothic" charset="-128"/>
              </a:defRPr>
            </a:lvl3pPr>
            <a:lvl4pPr marL="1600200" indent="-228600">
              <a:defRPr sz="2800">
                <a:solidFill>
                  <a:schemeClr val="tx1"/>
                </a:solidFill>
                <a:latin typeface="Garamond" charset="0"/>
                <a:ea typeface="MS PGothic" charset="-128"/>
              </a:defRPr>
            </a:lvl4pPr>
            <a:lvl5pPr marL="2057400" indent="-228600">
              <a:defRPr sz="2800">
                <a:solidFill>
                  <a:schemeClr val="tx1"/>
                </a:solidFill>
                <a:latin typeface="Garamond" charset="0"/>
                <a:ea typeface="MS PGothic" charset="-128"/>
              </a:defRPr>
            </a:lvl5pPr>
            <a:lvl6pPr marL="2514600" indent="-228600" eaLnBrk="0" fontAlgn="base" hangingPunct="0">
              <a:spcBef>
                <a:spcPct val="0"/>
              </a:spcBef>
              <a:spcAft>
                <a:spcPct val="0"/>
              </a:spcAft>
              <a:defRPr sz="2800">
                <a:solidFill>
                  <a:schemeClr val="tx1"/>
                </a:solidFill>
                <a:latin typeface="Garamond" charset="0"/>
                <a:ea typeface="MS PGothic" charset="-128"/>
              </a:defRPr>
            </a:lvl6pPr>
            <a:lvl7pPr marL="2971800" indent="-228600" eaLnBrk="0" fontAlgn="base" hangingPunct="0">
              <a:spcBef>
                <a:spcPct val="0"/>
              </a:spcBef>
              <a:spcAft>
                <a:spcPct val="0"/>
              </a:spcAft>
              <a:defRPr sz="2800">
                <a:solidFill>
                  <a:schemeClr val="tx1"/>
                </a:solidFill>
                <a:latin typeface="Garamond" charset="0"/>
                <a:ea typeface="MS PGothic" charset="-128"/>
              </a:defRPr>
            </a:lvl7pPr>
            <a:lvl8pPr marL="3429000" indent="-228600" eaLnBrk="0" fontAlgn="base" hangingPunct="0">
              <a:spcBef>
                <a:spcPct val="0"/>
              </a:spcBef>
              <a:spcAft>
                <a:spcPct val="0"/>
              </a:spcAft>
              <a:defRPr sz="2800">
                <a:solidFill>
                  <a:schemeClr val="tx1"/>
                </a:solidFill>
                <a:latin typeface="Garamond" charset="0"/>
                <a:ea typeface="MS PGothic" charset="-128"/>
              </a:defRPr>
            </a:lvl8pPr>
            <a:lvl9pPr marL="3886200" indent="-228600" eaLnBrk="0" fontAlgn="base" hangingPunct="0">
              <a:spcBef>
                <a:spcPct val="0"/>
              </a:spcBef>
              <a:spcAft>
                <a:spcPct val="0"/>
              </a:spcAft>
              <a:defRPr sz="2800">
                <a:solidFill>
                  <a:schemeClr val="tx1"/>
                </a:solidFill>
                <a:latin typeface="Garamond" charset="0"/>
                <a:ea typeface="MS PGothic" charset="-128"/>
              </a:defRPr>
            </a:lvl9pPr>
          </a:lstStyle>
          <a:p>
            <a:fld id="{6551BFB5-15B3-0146-8856-711555A86B2C}" type="slidenum">
              <a:rPr lang="de-DE" altLang="x-none" sz="1200">
                <a:solidFill>
                  <a:srgbClr val="165788"/>
                </a:solidFill>
                <a:latin typeface="Arial" charset="0"/>
              </a:rPr>
              <a:pPr/>
              <a:t>4</a:t>
            </a:fld>
            <a:endParaRPr lang="de-DE" altLang="x-none" sz="1200" dirty="0">
              <a:solidFill>
                <a:srgbClr val="165788"/>
              </a:solidFill>
              <a:latin typeface="Arial" charset="0"/>
            </a:endParaRPr>
          </a:p>
        </p:txBody>
      </p:sp>
      <p:sp>
        <p:nvSpPr>
          <p:cNvPr id="14" name="TextBox 13"/>
          <p:cNvSpPr txBox="1"/>
          <p:nvPr/>
        </p:nvSpPr>
        <p:spPr>
          <a:xfrm>
            <a:off x="1722215" y="226888"/>
            <a:ext cx="5699571" cy="646331"/>
          </a:xfrm>
          <a:prstGeom prst="rect">
            <a:avLst/>
          </a:prstGeom>
          <a:noFill/>
        </p:spPr>
        <p:txBody>
          <a:bodyPr wrap="square" rtlCol="0">
            <a:spAutoFit/>
          </a:bodyPr>
          <a:lstStyle/>
          <a:p>
            <a:pPr algn="ctr"/>
            <a:r>
              <a:rPr lang="en-GB" sz="3600" b="1" dirty="0">
                <a:solidFill>
                  <a:srgbClr val="165788"/>
                </a:solidFill>
                <a:latin typeface="Arial" charset="0"/>
                <a:ea typeface="Arial" charset="0"/>
                <a:cs typeface="Arial" charset="0"/>
              </a:rPr>
              <a:t>European Statements</a:t>
            </a:r>
          </a:p>
        </p:txBody>
      </p:sp>
      <p:sp>
        <p:nvSpPr>
          <p:cNvPr id="10" name="Content Placeholder 2">
            <a:extLst>
              <a:ext uri="{FF2B5EF4-FFF2-40B4-BE49-F238E27FC236}">
                <a16:creationId xmlns:a16="http://schemas.microsoft.com/office/drawing/2014/main" id="{BE44CD4C-0EA8-3544-97A7-117EC766F434}"/>
              </a:ext>
            </a:extLst>
          </p:cNvPr>
          <p:cNvSpPr>
            <a:spLocks noGrp="1"/>
          </p:cNvSpPr>
          <p:nvPr>
            <p:ph idx="1"/>
          </p:nvPr>
        </p:nvSpPr>
        <p:spPr>
          <a:xfrm>
            <a:off x="733424" y="1236709"/>
            <a:ext cx="7677150" cy="4419600"/>
          </a:xfrm>
        </p:spPr>
        <p:txBody>
          <a:bodyPr/>
          <a:lstStyle/>
          <a:p>
            <a:r>
              <a:rPr lang="en-GB" dirty="0"/>
              <a:t>44 Statements – 6 Sections</a:t>
            </a:r>
          </a:p>
          <a:p>
            <a:pPr lvl="1">
              <a:buFont typeface="Courier New" panose="02070309020205020404" pitchFamily="49" charset="0"/>
              <a:buChar char="o"/>
            </a:pPr>
            <a:r>
              <a:rPr lang="en-GB" sz="2000" dirty="0">
                <a:solidFill>
                  <a:srgbClr val="165788"/>
                </a:solidFill>
                <a:latin typeface="Arial" panose="020B0604020202020204" pitchFamily="34" charset="0"/>
                <a:cs typeface="Arial" panose="020B0604020202020204" pitchFamily="34" charset="0"/>
              </a:rPr>
              <a:t>Introductory Statements and Governance</a:t>
            </a:r>
          </a:p>
          <a:p>
            <a:pPr lvl="1">
              <a:buFont typeface="Courier New" panose="02070309020205020404" pitchFamily="49" charset="0"/>
              <a:buChar char="o"/>
            </a:pPr>
            <a:r>
              <a:rPr lang="en-GB" sz="2000" dirty="0">
                <a:solidFill>
                  <a:srgbClr val="165788"/>
                </a:solidFill>
                <a:latin typeface="Arial" panose="020B0604020202020204" pitchFamily="34" charset="0"/>
                <a:cs typeface="Arial" panose="020B0604020202020204" pitchFamily="34" charset="0"/>
              </a:rPr>
              <a:t>Selection, Procurement and Distribution</a:t>
            </a:r>
          </a:p>
          <a:p>
            <a:pPr lvl="1">
              <a:buFont typeface="Courier New" panose="02070309020205020404" pitchFamily="49" charset="0"/>
              <a:buChar char="o"/>
            </a:pPr>
            <a:r>
              <a:rPr lang="en-GB" sz="2000" dirty="0">
                <a:solidFill>
                  <a:srgbClr val="165788"/>
                </a:solidFill>
                <a:latin typeface="Arial" panose="020B0604020202020204" pitchFamily="34" charset="0"/>
                <a:cs typeface="Arial" panose="020B0604020202020204" pitchFamily="34" charset="0"/>
              </a:rPr>
              <a:t>Production and Compounding</a:t>
            </a:r>
          </a:p>
          <a:p>
            <a:pPr lvl="1">
              <a:buFont typeface="Courier New" panose="02070309020205020404" pitchFamily="49" charset="0"/>
              <a:buChar char="o"/>
            </a:pPr>
            <a:r>
              <a:rPr lang="en-GB" sz="2000" dirty="0">
                <a:solidFill>
                  <a:srgbClr val="165788"/>
                </a:solidFill>
                <a:latin typeface="Arial" panose="020B0604020202020204" pitchFamily="34" charset="0"/>
                <a:cs typeface="Arial" panose="020B0604020202020204" pitchFamily="34" charset="0"/>
              </a:rPr>
              <a:t>Clinical Services</a:t>
            </a:r>
          </a:p>
          <a:p>
            <a:pPr lvl="1">
              <a:buFont typeface="Courier New" panose="02070309020205020404" pitchFamily="49" charset="0"/>
              <a:buChar char="o"/>
            </a:pPr>
            <a:r>
              <a:rPr lang="en-GB" sz="2000" dirty="0">
                <a:solidFill>
                  <a:srgbClr val="165788"/>
                </a:solidFill>
                <a:latin typeface="Arial" panose="020B0604020202020204" pitchFamily="34" charset="0"/>
                <a:cs typeface="Arial" panose="020B0604020202020204" pitchFamily="34" charset="0"/>
              </a:rPr>
              <a:t>Patient Safety and Quality Assurance</a:t>
            </a:r>
          </a:p>
          <a:p>
            <a:pPr lvl="1">
              <a:buFont typeface="Courier New" panose="02070309020205020404" pitchFamily="49" charset="0"/>
              <a:buChar char="o"/>
            </a:pPr>
            <a:r>
              <a:rPr lang="en-GB" sz="2000" dirty="0">
                <a:solidFill>
                  <a:srgbClr val="165788"/>
                </a:solidFill>
                <a:latin typeface="Arial" panose="020B0604020202020204" pitchFamily="34" charset="0"/>
                <a:cs typeface="Arial" panose="020B0604020202020204" pitchFamily="34" charset="0"/>
              </a:rPr>
              <a:t>Education and Research</a:t>
            </a:r>
          </a:p>
          <a:p>
            <a:pPr lvl="1">
              <a:buFont typeface="Courier New" panose="02070309020205020404" pitchFamily="49" charset="0"/>
              <a:buChar char="o"/>
            </a:pPr>
            <a:endParaRPr lang="en-GB" sz="2000" dirty="0">
              <a:solidFill>
                <a:srgbClr val="165788"/>
              </a:solidFill>
              <a:latin typeface="Arial" panose="020B0604020202020204" pitchFamily="34" charset="0"/>
              <a:cs typeface="Arial" panose="020B0604020202020204" pitchFamily="34" charset="0"/>
            </a:endParaRPr>
          </a:p>
          <a:p>
            <a:pPr marL="0" lvl="1" indent="0" algn="ctr">
              <a:buNone/>
            </a:pPr>
            <a:r>
              <a:rPr lang="en-GB" sz="2000" i="1" dirty="0">
                <a:solidFill>
                  <a:srgbClr val="165788"/>
                </a:solidFill>
                <a:latin typeface="Arial" panose="020B0604020202020204" pitchFamily="34" charset="0"/>
                <a:cs typeface="Arial" panose="020B0604020202020204" pitchFamily="34" charset="0"/>
              </a:rPr>
              <a:t>The European Statements of Hospital Pharmacy express commonly agreed objectives which every European health system should aim for in the delivery of hospital pharmacy services.</a:t>
            </a:r>
          </a:p>
          <a:p>
            <a:pPr marL="542925" lvl="1" indent="0">
              <a:buNone/>
            </a:pPr>
            <a:endParaRPr lang="en-GB" sz="2000" dirty="0">
              <a:solidFill>
                <a:srgbClr val="165788"/>
              </a:solidFill>
              <a:latin typeface="Arial" panose="020B0604020202020204" pitchFamily="34" charset="0"/>
              <a:cs typeface="Arial" panose="020B0604020202020204" pitchFamily="34" charset="0"/>
            </a:endParaRPr>
          </a:p>
          <a:p>
            <a:pPr marL="542925" lvl="1" indent="0">
              <a:buNone/>
            </a:pPr>
            <a:endParaRPr lang="en-GB" sz="2000" dirty="0">
              <a:solidFill>
                <a:srgbClr val="165788"/>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9D06B178-C021-4740-83B4-4A044C64CE0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17365" y="2132856"/>
            <a:ext cx="2117035" cy="1008112"/>
          </a:xfrm>
          <a:prstGeom prst="rect">
            <a:avLst/>
          </a:prstGeom>
        </p:spPr>
      </p:pic>
    </p:spTree>
    <p:extLst>
      <p:ext uri="{BB962C8B-B14F-4D97-AF65-F5344CB8AC3E}">
        <p14:creationId xmlns:p14="http://schemas.microsoft.com/office/powerpoint/2010/main" val="2213014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72404-9AFE-7844-B664-CA8293A4565C}"/>
              </a:ext>
            </a:extLst>
          </p:cNvPr>
          <p:cNvSpPr>
            <a:spLocks noGrp="1"/>
          </p:cNvSpPr>
          <p:nvPr>
            <p:ph type="title"/>
          </p:nvPr>
        </p:nvSpPr>
        <p:spPr/>
        <p:txBody>
          <a:bodyPr/>
          <a:lstStyle/>
          <a:p>
            <a:r>
              <a:rPr lang="en-GB" dirty="0"/>
              <a:t>Transforming Global Health - Egypt Focus</a:t>
            </a:r>
          </a:p>
        </p:txBody>
      </p:sp>
      <p:sp>
        <p:nvSpPr>
          <p:cNvPr id="3" name="Content Placeholder 2">
            <a:extLst>
              <a:ext uri="{FF2B5EF4-FFF2-40B4-BE49-F238E27FC236}">
                <a16:creationId xmlns:a16="http://schemas.microsoft.com/office/drawing/2014/main" id="{D1D6193A-B722-0D48-A44E-A6841563AC0B}"/>
              </a:ext>
            </a:extLst>
          </p:cNvPr>
          <p:cNvSpPr>
            <a:spLocks noGrp="1"/>
          </p:cNvSpPr>
          <p:nvPr>
            <p:ph idx="1"/>
          </p:nvPr>
        </p:nvSpPr>
        <p:spPr>
          <a:xfrm>
            <a:off x="2437357" y="4423004"/>
            <a:ext cx="6010597" cy="517557"/>
          </a:xfrm>
        </p:spPr>
        <p:txBody>
          <a:bodyPr/>
          <a:lstStyle/>
          <a:p>
            <a:pPr marL="0" indent="0">
              <a:buNone/>
            </a:pPr>
            <a:r>
              <a:rPr lang="en-GB" dirty="0"/>
              <a:t>Thank you for your attention!</a:t>
            </a:r>
          </a:p>
          <a:p>
            <a:pPr marL="0" indent="0">
              <a:buNone/>
            </a:pPr>
            <a:endParaRPr lang="en-GB" dirty="0"/>
          </a:p>
          <a:p>
            <a:pPr marL="0" indent="0">
              <a:buNone/>
            </a:pPr>
            <a:r>
              <a:rPr lang="en-GB" sz="1800" dirty="0"/>
              <a:t>András Süle– </a:t>
            </a:r>
            <a:r>
              <a:rPr lang="en-GB" sz="1800" dirty="0">
                <a:hlinkClick r:id="rId2"/>
              </a:rPr>
              <a:t>df@eahp.eu</a:t>
            </a:r>
            <a:r>
              <a:rPr lang="en-GB" sz="1800"/>
              <a:t>   </a:t>
            </a:r>
            <a:endParaRPr lang="en-GB" sz="1800" dirty="0"/>
          </a:p>
        </p:txBody>
      </p:sp>
      <p:sp>
        <p:nvSpPr>
          <p:cNvPr id="4" name="Slide Number Placeholder 3">
            <a:extLst>
              <a:ext uri="{FF2B5EF4-FFF2-40B4-BE49-F238E27FC236}">
                <a16:creationId xmlns:a16="http://schemas.microsoft.com/office/drawing/2014/main" id="{061D2271-673A-C34A-B260-842AEF563661}"/>
              </a:ext>
            </a:extLst>
          </p:cNvPr>
          <p:cNvSpPr>
            <a:spLocks noGrp="1"/>
          </p:cNvSpPr>
          <p:nvPr>
            <p:ph type="sldNum" sz="quarter" idx="10"/>
          </p:nvPr>
        </p:nvSpPr>
        <p:spPr/>
        <p:txBody>
          <a:bodyPr/>
          <a:lstStyle/>
          <a:p>
            <a:fld id="{A6F8A215-294C-1B4E-A06D-B3DB290474C8}" type="slidenum">
              <a:rPr lang="de-DE" altLang="en-US" smtClean="0"/>
              <a:pPr/>
              <a:t>5</a:t>
            </a:fld>
            <a:endParaRPr lang="de-DE" altLang="en-US" dirty="0"/>
          </a:p>
        </p:txBody>
      </p:sp>
      <p:pic>
        <p:nvPicPr>
          <p:cNvPr id="5" name="Picture 4">
            <a:extLst>
              <a:ext uri="{FF2B5EF4-FFF2-40B4-BE49-F238E27FC236}">
                <a16:creationId xmlns:a16="http://schemas.microsoft.com/office/drawing/2014/main" id="{7BB6C794-4557-364A-9B71-E1A932E7EDB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5056180">
            <a:off x="1295937" y="477222"/>
            <a:ext cx="2941184" cy="3848382"/>
          </a:xfrm>
          <a:prstGeom prst="rect">
            <a:avLst/>
          </a:prstGeom>
        </p:spPr>
      </p:pic>
    </p:spTree>
    <p:extLst>
      <p:ext uri="{BB962C8B-B14F-4D97-AF65-F5344CB8AC3E}">
        <p14:creationId xmlns:p14="http://schemas.microsoft.com/office/powerpoint/2010/main" val="1624823974"/>
      </p:ext>
    </p:extLst>
  </p:cSld>
  <p:clrMapOvr>
    <a:masterClrMapping/>
  </p:clrMapOvr>
</p:sld>
</file>

<file path=ppt/theme/theme1.xml><?xml version="1.0" encoding="utf-8"?>
<a:theme xmlns:a="http://schemas.openxmlformats.org/drawingml/2006/main" name="110523_Powerpoint_Template">
  <a:themeElements>
    <a:clrScheme name="Powerpointvorl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owerpointvorlag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de-DE" sz="2800" b="0" i="0" u="none" strike="noStrike" cap="none" normalizeH="0" baseline="0">
            <a:ln>
              <a:noFill/>
            </a:ln>
            <a:solidFill>
              <a:schemeClr val="tx1"/>
            </a:solidFill>
            <a:effectLst/>
            <a:latin typeface="Garamond"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de-DE" sz="2800" b="0" i="0" u="none" strike="noStrike" cap="none" normalizeH="0" baseline="0">
            <a:ln>
              <a:noFill/>
            </a:ln>
            <a:solidFill>
              <a:schemeClr val="tx1"/>
            </a:solidFill>
            <a:effectLst/>
            <a:latin typeface="Garamond" charset="0"/>
          </a:defRPr>
        </a:defPPr>
      </a:lstStyle>
    </a:lnDef>
  </a:objectDefaults>
  <a:extraClrSchemeLst>
    <a:extraClrScheme>
      <a:clrScheme name="Powerpointvorl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owerpointvorla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owerpointvorla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owerpointvorla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owerpointvorla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owerpointvorla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owerpointvorla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owerpointvorla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owerpointvorla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owerpointvorla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owerpointvorla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owerpointvorla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120223_eahp_powerpoint_slogan_new[1]</Template>
  <TotalTime>13704</TotalTime>
  <Words>321</Words>
  <Application>Microsoft Macintosh PowerPoint</Application>
  <PresentationFormat>On-screen Show (4:3)</PresentationFormat>
  <Paragraphs>49</Paragraphs>
  <Slides>5</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Courier New</vt:lpstr>
      <vt:lpstr>DIN_euro</vt:lpstr>
      <vt:lpstr>DIN-Regular</vt:lpstr>
      <vt:lpstr>Garamond</vt:lpstr>
      <vt:lpstr>110523_Powerpoint_Template</vt:lpstr>
      <vt:lpstr>PowerPoint Presentation</vt:lpstr>
      <vt:lpstr>Transforming Global Health - Egypt Focus</vt:lpstr>
      <vt:lpstr>Transforming Global Health - Egypt Focus</vt:lpstr>
      <vt:lpstr>Transforming Global Health - Egypt Focus</vt:lpstr>
      <vt:lpstr>Transforming Global Health - Egypt Focus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Stephanie Kohl</cp:lastModifiedBy>
  <cp:revision>362</cp:revision>
  <cp:lastPrinted>2016-10-14T07:47:53Z</cp:lastPrinted>
  <dcterms:created xsi:type="dcterms:W3CDTF">2016-09-14T10:28:02Z</dcterms:created>
  <dcterms:modified xsi:type="dcterms:W3CDTF">2020-09-15T11:54:15Z</dcterms:modified>
</cp:coreProperties>
</file>