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3"/>
  </p:notesMasterIdLst>
  <p:sldIdLst>
    <p:sldId id="256" r:id="rId2"/>
  </p:sldIdLst>
  <p:sldSz cx="28803600" cy="43205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8">
          <p15:clr>
            <a:srgbClr val="A4A3A4"/>
          </p15:clr>
        </p15:guide>
        <p15:guide id="2" pos="90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08B8"/>
    <a:srgbClr val="1F0B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23" d="100"/>
          <a:sy n="23" d="100"/>
        </p:scale>
        <p:origin x="320" y="26"/>
      </p:cViewPr>
      <p:guideLst>
        <p:guide orient="horz" pos="13608"/>
        <p:guide pos="9072"/>
      </p:guideLst>
    </p:cSldViewPr>
  </p:slideViewPr>
  <p:notesTextViewPr>
    <p:cViewPr>
      <p:scale>
        <a:sx n="1" d="1"/>
        <a:sy n="1" d="1"/>
      </p:scale>
      <p:origin x="0" y="-2"/>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0CD788-DBE3-410B-A984-8609F5CA509D}" type="datetimeFigureOut">
              <a:rPr lang="cs-CZ" smtClean="0"/>
              <a:t>24.05.2022</a:t>
            </a:fld>
            <a:endParaRPr lang="cs-CZ"/>
          </a:p>
        </p:txBody>
      </p:sp>
      <p:sp>
        <p:nvSpPr>
          <p:cNvPr id="4" name="Zástupný symbol pro obrázek snímku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8CF664-294B-46FA-8532-C2DED5A3093C}" type="slidenum">
              <a:rPr lang="cs-CZ" smtClean="0"/>
              <a:t>‹#›</a:t>
            </a:fld>
            <a:endParaRPr lang="cs-CZ"/>
          </a:p>
        </p:txBody>
      </p:sp>
    </p:spTree>
    <p:extLst>
      <p:ext uri="{BB962C8B-B14F-4D97-AF65-F5344CB8AC3E}">
        <p14:creationId xmlns:p14="http://schemas.microsoft.com/office/powerpoint/2010/main" val="355834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978CF664-294B-46FA-8532-C2DED5A3093C}" type="slidenum">
              <a:rPr lang="cs-CZ" smtClean="0"/>
              <a:t>1</a:t>
            </a:fld>
            <a:endParaRPr lang="cs-CZ"/>
          </a:p>
        </p:txBody>
      </p:sp>
    </p:spTree>
    <p:extLst>
      <p:ext uri="{BB962C8B-B14F-4D97-AF65-F5344CB8AC3E}">
        <p14:creationId xmlns:p14="http://schemas.microsoft.com/office/powerpoint/2010/main" val="15906928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6" name="Group 5"/>
          <p:cNvGrpSpPr/>
          <p:nvPr/>
        </p:nvGrpSpPr>
        <p:grpSpPr>
          <a:xfrm>
            <a:off x="0" y="3"/>
            <a:ext cx="28803600" cy="43223034"/>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2729291" y="14002528"/>
            <a:ext cx="18640689" cy="16096393"/>
          </a:xfrm>
        </p:spPr>
        <p:txBody>
          <a:bodyPr anchor="b"/>
          <a:lstStyle>
            <a:lvl1pPr>
              <a:defRPr sz="15120"/>
            </a:lvl1pPr>
          </a:lstStyle>
          <a:p>
            <a:r>
              <a:rPr lang="cs-CZ"/>
              <a:t>Kliknutím lze upravit styl.</a:t>
            </a:r>
            <a:endParaRPr lang="en-US" dirty="0"/>
          </a:p>
        </p:txBody>
      </p:sp>
      <p:sp>
        <p:nvSpPr>
          <p:cNvPr id="3" name="Subtitle 2"/>
          <p:cNvSpPr>
            <a:spLocks noGrp="1"/>
          </p:cNvSpPr>
          <p:nvPr>
            <p:ph type="subTitle" idx="1"/>
          </p:nvPr>
        </p:nvSpPr>
        <p:spPr bwMode="gray">
          <a:xfrm>
            <a:off x="2729291" y="30097494"/>
            <a:ext cx="18640689" cy="5426946"/>
          </a:xfrm>
        </p:spPr>
        <p:txBody>
          <a:bodyPr anchor="t"/>
          <a:lstStyle>
            <a:lvl1pPr marL="0" indent="0" algn="l">
              <a:buNone/>
              <a:defRPr cap="all">
                <a:solidFill>
                  <a:schemeClr val="accent1"/>
                </a:solidFill>
              </a:defRPr>
            </a:lvl1pPr>
            <a:lvl2pPr marL="1440180" indent="0" algn="ctr">
              <a:buNone/>
              <a:defRPr>
                <a:solidFill>
                  <a:schemeClr val="tx1">
                    <a:tint val="75000"/>
                  </a:schemeClr>
                </a:solidFill>
              </a:defRPr>
            </a:lvl2pPr>
            <a:lvl3pPr marL="2880360" indent="0" algn="ctr">
              <a:buNone/>
              <a:defRPr>
                <a:solidFill>
                  <a:schemeClr val="tx1">
                    <a:tint val="75000"/>
                  </a:schemeClr>
                </a:solidFill>
              </a:defRPr>
            </a:lvl3pPr>
            <a:lvl4pPr marL="4320540" indent="0" algn="ctr">
              <a:buNone/>
              <a:defRPr>
                <a:solidFill>
                  <a:schemeClr val="tx1">
                    <a:tint val="75000"/>
                  </a:schemeClr>
                </a:solidFill>
              </a:defRPr>
            </a:lvl4pPr>
            <a:lvl5pPr marL="5760720" indent="0" algn="ctr">
              <a:buNone/>
              <a:defRPr>
                <a:solidFill>
                  <a:schemeClr val="tx1">
                    <a:tint val="75000"/>
                  </a:schemeClr>
                </a:solidFill>
              </a:defRPr>
            </a:lvl5pPr>
            <a:lvl6pPr marL="7200900" indent="0" algn="ctr">
              <a:buNone/>
              <a:defRPr>
                <a:solidFill>
                  <a:schemeClr val="tx1">
                    <a:tint val="75000"/>
                  </a:schemeClr>
                </a:solidFill>
              </a:defRPr>
            </a:lvl6pPr>
            <a:lvl7pPr marL="8641080" indent="0" algn="ctr">
              <a:buNone/>
              <a:defRPr>
                <a:solidFill>
                  <a:schemeClr val="tx1">
                    <a:tint val="75000"/>
                  </a:schemeClr>
                </a:solidFill>
              </a:defRPr>
            </a:lvl7pPr>
            <a:lvl8pPr marL="10081260" indent="0" algn="ctr">
              <a:buNone/>
              <a:defRPr>
                <a:solidFill>
                  <a:schemeClr val="tx1">
                    <a:tint val="75000"/>
                  </a:schemeClr>
                </a:solidFill>
              </a:defRPr>
            </a:lvl8pPr>
            <a:lvl9pPr marL="1152144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bwMode="gray">
          <a:xfrm rot="5400000">
            <a:off x="21992160" y="11881575"/>
            <a:ext cx="6240774" cy="720276"/>
          </a:xfrm>
        </p:spPr>
        <p:txBody>
          <a:bodyPr/>
          <a:lstStyle>
            <a:lvl1pPr algn="l">
              <a:defRPr b="0" i="0">
                <a:solidFill>
                  <a:schemeClr val="bg1"/>
                </a:solidFill>
              </a:defRPr>
            </a:lvl1pPr>
          </a:lstStyle>
          <a:p>
            <a:fld id="{96EAB0C4-22A6-4E1D-9198-FB621E805206}" type="datetimeFigureOut">
              <a:rPr lang="cs-CZ" smtClean="0"/>
              <a:t>24.05.2022</a:t>
            </a:fld>
            <a:endParaRPr lang="cs-CZ"/>
          </a:p>
        </p:txBody>
      </p:sp>
      <p:sp>
        <p:nvSpPr>
          <p:cNvPr id="5" name="Footer Placeholder 4"/>
          <p:cNvSpPr>
            <a:spLocks noGrp="1"/>
          </p:cNvSpPr>
          <p:nvPr>
            <p:ph type="ftr" sz="quarter" idx="11"/>
          </p:nvPr>
        </p:nvSpPr>
        <p:spPr bwMode="gray">
          <a:xfrm rot="5400000">
            <a:off x="13564886" y="20925905"/>
            <a:ext cx="24316709" cy="720276"/>
          </a:xfrm>
        </p:spPr>
        <p:txBody>
          <a:bodyPr/>
          <a:lstStyle>
            <a:lvl1pPr>
              <a:defRPr b="0" i="0">
                <a:solidFill>
                  <a:schemeClr val="bg1"/>
                </a:solidFill>
              </a:defRPr>
            </a:lvl1pPr>
          </a:lstStyle>
          <a:p>
            <a:endParaRPr lang="cs-CZ"/>
          </a:p>
        </p:txBody>
      </p:sp>
      <p:sp>
        <p:nvSpPr>
          <p:cNvPr id="11" name="Rectangle 10"/>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 name="Slide Number Placeholder 5"/>
          <p:cNvSpPr>
            <a:spLocks noGrp="1"/>
          </p:cNvSpPr>
          <p:nvPr>
            <p:ph type="sldNum" sz="quarter" idx="4"/>
          </p:nvPr>
        </p:nvSpPr>
        <p:spPr>
          <a:xfrm>
            <a:off x="24187641" y="1863102"/>
            <a:ext cx="2492620" cy="4836428"/>
          </a:xfrm>
          <a:prstGeom prst="rect">
            <a:avLst/>
          </a:prstGeom>
        </p:spPr>
        <p:txBody>
          <a:bodyPr vert="horz" lIns="91440" tIns="45720" rIns="91440" bIns="45720" rtlCol="0" anchor="b"/>
          <a:lstStyle>
            <a:lvl1pPr algn="ctr">
              <a:defRPr sz="8820" b="0" i="0">
                <a:solidFill>
                  <a:schemeClr val="bg1"/>
                </a:solidFill>
                <a:latin typeface="+mn-lt"/>
              </a:defRPr>
            </a:lvl1pPr>
          </a:lstStyle>
          <a:p>
            <a:fld id="{437AECA9-90BF-432A-9E50-9D14B8ACE854}" type="slidenum">
              <a:rPr lang="cs-CZ" smtClean="0"/>
              <a:t>‹#›</a:t>
            </a:fld>
            <a:endParaRPr lang="cs-CZ"/>
          </a:p>
        </p:txBody>
      </p:sp>
    </p:spTree>
    <p:extLst>
      <p:ext uri="{BB962C8B-B14F-4D97-AF65-F5344CB8AC3E}">
        <p14:creationId xmlns:p14="http://schemas.microsoft.com/office/powerpoint/2010/main" val="2381716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EAB0C4-22A6-4E1D-9198-FB621E805206}" type="datetimeFigureOut">
              <a:rPr lang="cs-CZ" smtClean="0"/>
              <a:t>24.05.2022</a:t>
            </a:fld>
            <a:endParaRPr lang="cs-CZ"/>
          </a:p>
        </p:txBody>
      </p:sp>
      <p:sp>
        <p:nvSpPr>
          <p:cNvPr id="5" name="Footer Placeholder 4"/>
          <p:cNvSpPr>
            <a:spLocks noGrp="1"/>
          </p:cNvSpPr>
          <p:nvPr>
            <p:ph type="ftr" sz="quarter" idx="11"/>
          </p:nvPr>
        </p:nvSpPr>
        <p:spPr/>
        <p:txBody>
          <a:bodyPr/>
          <a:lstStyle/>
          <a:p>
            <a:endParaRPr lang="cs-CZ"/>
          </a:p>
        </p:txBody>
      </p:sp>
      <p:sp>
        <p:nvSpPr>
          <p:cNvPr id="9" name="Slide Number Placeholder 5"/>
          <p:cNvSpPr>
            <a:spLocks noGrp="1"/>
          </p:cNvSpPr>
          <p:nvPr>
            <p:ph type="sldNum" sz="quarter" idx="4"/>
          </p:nvPr>
        </p:nvSpPr>
        <p:spPr>
          <a:xfrm>
            <a:off x="24187641" y="1863102"/>
            <a:ext cx="2492620" cy="4836428"/>
          </a:xfrm>
          <a:prstGeom prst="rect">
            <a:avLst/>
          </a:prstGeom>
        </p:spPr>
        <p:txBody>
          <a:bodyPr vert="horz" lIns="91440" tIns="45720" rIns="91440" bIns="45720" rtlCol="0" anchor="b"/>
          <a:lstStyle>
            <a:lvl1pPr algn="ctr">
              <a:defRPr sz="8820" b="0" i="0">
                <a:solidFill>
                  <a:schemeClr val="bg1"/>
                </a:solidFill>
                <a:latin typeface="+mn-lt"/>
              </a:defRPr>
            </a:lvl1pPr>
          </a:lstStyle>
          <a:p>
            <a:fld id="{437AECA9-90BF-432A-9E50-9D14B8ACE854}" type="slidenum">
              <a:rPr lang="cs-CZ" smtClean="0"/>
              <a:t>‹#›</a:t>
            </a:fld>
            <a:endParaRPr lang="cs-CZ"/>
          </a:p>
        </p:txBody>
      </p:sp>
    </p:spTree>
    <p:extLst>
      <p:ext uri="{BB962C8B-B14F-4D97-AF65-F5344CB8AC3E}">
        <p14:creationId xmlns:p14="http://schemas.microsoft.com/office/powerpoint/2010/main" val="671111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spTree>
      <p:nvGrpSpPr>
        <p:cNvPr id="1" name=""/>
        <p:cNvGrpSpPr/>
        <p:nvPr/>
      </p:nvGrpSpPr>
      <p:grpSpPr>
        <a:xfrm>
          <a:off x="0" y="0"/>
          <a:ext cx="0" cy="0"/>
          <a:chOff x="0" y="0"/>
          <a:chExt cx="0" cy="0"/>
        </a:xfrm>
      </p:grpSpPr>
      <p:grpSp>
        <p:nvGrpSpPr>
          <p:cNvPr id="6" name="Group 5"/>
          <p:cNvGrpSpPr/>
          <p:nvPr/>
        </p:nvGrpSpPr>
        <p:grpSpPr>
          <a:xfrm>
            <a:off x="0" y="3"/>
            <a:ext cx="28803600" cy="43223034"/>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2729291" y="14222808"/>
            <a:ext cx="9770560" cy="19028161"/>
          </a:xfrm>
        </p:spPr>
        <p:txBody>
          <a:bodyPr anchor="ctr"/>
          <a:lstStyle>
            <a:lvl1pPr algn="l">
              <a:defRPr sz="10080" b="0" cap="none"/>
            </a:lvl1pPr>
          </a:lstStyle>
          <a:p>
            <a:r>
              <a:rPr lang="cs-CZ"/>
              <a:t>Kliknutím lze upravit styl.</a:t>
            </a:r>
            <a:endParaRPr lang="en-US" dirty="0"/>
          </a:p>
        </p:txBody>
      </p:sp>
      <p:sp>
        <p:nvSpPr>
          <p:cNvPr id="3" name="Text Placeholder 2"/>
          <p:cNvSpPr>
            <a:spLocks noGrp="1"/>
          </p:cNvSpPr>
          <p:nvPr>
            <p:ph type="body" idx="1"/>
          </p:nvPr>
        </p:nvSpPr>
        <p:spPr>
          <a:xfrm>
            <a:off x="16125674" y="14222801"/>
            <a:ext cx="9622157" cy="19028161"/>
          </a:xfrm>
        </p:spPr>
        <p:txBody>
          <a:bodyPr anchor="ctr"/>
          <a:lstStyle>
            <a:lvl1pPr marL="0" indent="0" algn="l">
              <a:buNone/>
              <a:defRPr sz="6300" cap="all">
                <a:solidFill>
                  <a:schemeClr val="accent1"/>
                </a:solidFill>
              </a:defRPr>
            </a:lvl1pPr>
            <a:lvl2pPr marL="1440180" indent="0">
              <a:buNone/>
              <a:defRPr sz="5670">
                <a:solidFill>
                  <a:schemeClr val="tx1">
                    <a:tint val="75000"/>
                  </a:schemeClr>
                </a:solidFill>
              </a:defRPr>
            </a:lvl2pPr>
            <a:lvl3pPr marL="2880360" indent="0">
              <a:buNone/>
              <a:defRPr sz="5040">
                <a:solidFill>
                  <a:schemeClr val="tx1">
                    <a:tint val="75000"/>
                  </a:schemeClr>
                </a:solidFill>
              </a:defRPr>
            </a:lvl3pPr>
            <a:lvl4pPr marL="4320540" indent="0">
              <a:buNone/>
              <a:defRPr sz="4410">
                <a:solidFill>
                  <a:schemeClr val="tx1">
                    <a:tint val="75000"/>
                  </a:schemeClr>
                </a:solidFill>
              </a:defRPr>
            </a:lvl4pPr>
            <a:lvl5pPr marL="5760720" indent="0">
              <a:buNone/>
              <a:defRPr sz="4410">
                <a:solidFill>
                  <a:schemeClr val="tx1">
                    <a:tint val="75000"/>
                  </a:schemeClr>
                </a:solidFill>
              </a:defRPr>
            </a:lvl5pPr>
            <a:lvl6pPr marL="7200900" indent="0">
              <a:buNone/>
              <a:defRPr sz="4410">
                <a:solidFill>
                  <a:schemeClr val="tx1">
                    <a:tint val="75000"/>
                  </a:schemeClr>
                </a:solidFill>
              </a:defRPr>
            </a:lvl6pPr>
            <a:lvl7pPr marL="8641080" indent="0">
              <a:buNone/>
              <a:defRPr sz="4410">
                <a:solidFill>
                  <a:schemeClr val="tx1">
                    <a:tint val="75000"/>
                  </a:schemeClr>
                </a:solidFill>
              </a:defRPr>
            </a:lvl7pPr>
            <a:lvl8pPr marL="10081260" indent="0">
              <a:buNone/>
              <a:defRPr sz="4410">
                <a:solidFill>
                  <a:schemeClr val="tx1">
                    <a:tint val="75000"/>
                  </a:schemeClr>
                </a:solidFill>
              </a:defRPr>
            </a:lvl8pPr>
            <a:lvl9pPr marL="11521440" indent="0">
              <a:buNone/>
              <a:defRPr sz="441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96EAB0C4-22A6-4E1D-9198-FB621E805206}" type="datetimeFigureOut">
              <a:rPr lang="cs-CZ" smtClean="0"/>
              <a:t>24.05.2022</a:t>
            </a:fld>
            <a:endParaRPr lang="cs-CZ"/>
          </a:p>
        </p:txBody>
      </p:sp>
      <p:sp>
        <p:nvSpPr>
          <p:cNvPr id="5" name="Footer Placeholder 4"/>
          <p:cNvSpPr>
            <a:spLocks noGrp="1"/>
          </p:cNvSpPr>
          <p:nvPr>
            <p:ph type="ftr" sz="quarter" idx="11"/>
          </p:nvPr>
        </p:nvSpPr>
        <p:spPr/>
        <p:txBody>
          <a:bodyPr/>
          <a:lstStyle/>
          <a:p>
            <a:endParaRPr lang="cs-CZ"/>
          </a:p>
        </p:txBody>
      </p:sp>
      <p:sp>
        <p:nvSpPr>
          <p:cNvPr id="15" name="Rectangle 14"/>
          <p:cNvSpPr/>
          <p:nvPr/>
        </p:nvSpPr>
        <p:spPr>
          <a:xfrm>
            <a:off x="24374823" y="47912"/>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4"/>
          </p:nvPr>
        </p:nvSpPr>
        <p:spPr>
          <a:xfrm>
            <a:off x="24187641" y="1863102"/>
            <a:ext cx="2492620" cy="4836428"/>
          </a:xfrm>
          <a:prstGeom prst="rect">
            <a:avLst/>
          </a:prstGeom>
        </p:spPr>
        <p:txBody>
          <a:bodyPr vert="horz" lIns="91440" tIns="45720" rIns="91440" bIns="45720" rtlCol="0" anchor="b"/>
          <a:lstStyle>
            <a:lvl1pPr algn="ctr">
              <a:defRPr sz="8820" b="0" i="0">
                <a:solidFill>
                  <a:schemeClr val="bg1"/>
                </a:solidFill>
                <a:latin typeface="+mn-lt"/>
              </a:defRPr>
            </a:lvl1pPr>
          </a:lstStyle>
          <a:p>
            <a:fld id="{437AECA9-90BF-432A-9E50-9D14B8ACE854}" type="slidenum">
              <a:rPr lang="cs-CZ" smtClean="0"/>
              <a:t>‹#›</a:t>
            </a:fld>
            <a:endParaRPr lang="cs-CZ"/>
          </a:p>
        </p:txBody>
      </p:sp>
    </p:spTree>
    <p:extLst>
      <p:ext uri="{BB962C8B-B14F-4D97-AF65-F5344CB8AC3E}">
        <p14:creationId xmlns:p14="http://schemas.microsoft.com/office/powerpoint/2010/main" val="730192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cs-CZ"/>
              <a:t>Kliknutím lze upravit styl.</a:t>
            </a:r>
            <a:endParaRPr lang="en-US" dirty="0"/>
          </a:p>
        </p:txBody>
      </p:sp>
      <p:sp>
        <p:nvSpPr>
          <p:cNvPr id="3" name="Content Placeholder 2"/>
          <p:cNvSpPr>
            <a:spLocks noGrp="1"/>
          </p:cNvSpPr>
          <p:nvPr>
            <p:ph sz="half" idx="1"/>
          </p:nvPr>
        </p:nvSpPr>
        <p:spPr>
          <a:xfrm>
            <a:off x="2729286" y="15681954"/>
            <a:ext cx="11456487" cy="22242805"/>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4617829" y="15681957"/>
            <a:ext cx="11456490" cy="22242786"/>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96EAB0C4-22A6-4E1D-9198-FB621E805206}" type="datetimeFigureOut">
              <a:rPr lang="cs-CZ" smtClean="0"/>
              <a:t>24.05.2022</a:t>
            </a:fld>
            <a:endParaRPr lang="cs-CZ"/>
          </a:p>
        </p:txBody>
      </p:sp>
      <p:sp>
        <p:nvSpPr>
          <p:cNvPr id="6" name="Footer Placeholder 5"/>
          <p:cNvSpPr>
            <a:spLocks noGrp="1"/>
          </p:cNvSpPr>
          <p:nvPr>
            <p:ph type="ftr" sz="quarter" idx="11"/>
          </p:nvPr>
        </p:nvSpPr>
        <p:spPr/>
        <p:txBody>
          <a:bodyPr/>
          <a:lstStyle/>
          <a:p>
            <a:endParaRPr lang="cs-CZ"/>
          </a:p>
        </p:txBody>
      </p:sp>
      <p:sp>
        <p:nvSpPr>
          <p:cNvPr id="8" name="Slide Number Placeholder 5"/>
          <p:cNvSpPr>
            <a:spLocks noGrp="1"/>
          </p:cNvSpPr>
          <p:nvPr>
            <p:ph type="sldNum" sz="quarter" idx="4"/>
          </p:nvPr>
        </p:nvSpPr>
        <p:spPr>
          <a:xfrm>
            <a:off x="24187641" y="1863102"/>
            <a:ext cx="2492620" cy="4836428"/>
          </a:xfrm>
          <a:prstGeom prst="rect">
            <a:avLst/>
          </a:prstGeom>
        </p:spPr>
        <p:txBody>
          <a:bodyPr vert="horz" lIns="91440" tIns="45720" rIns="91440" bIns="45720" rtlCol="0" anchor="b"/>
          <a:lstStyle>
            <a:lvl1pPr algn="ctr">
              <a:defRPr sz="8820" b="0" i="0">
                <a:solidFill>
                  <a:schemeClr val="bg1"/>
                </a:solidFill>
                <a:latin typeface="+mn-lt"/>
              </a:defRPr>
            </a:lvl1pPr>
          </a:lstStyle>
          <a:p>
            <a:fld id="{437AECA9-90BF-432A-9E50-9D14B8ACE854}" type="slidenum">
              <a:rPr lang="cs-CZ" smtClean="0"/>
              <a:t>‹#›</a:t>
            </a:fld>
            <a:endParaRPr lang="cs-CZ"/>
          </a:p>
        </p:txBody>
      </p:sp>
    </p:spTree>
    <p:extLst>
      <p:ext uri="{BB962C8B-B14F-4D97-AF65-F5344CB8AC3E}">
        <p14:creationId xmlns:p14="http://schemas.microsoft.com/office/powerpoint/2010/main" val="3323064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2729286" y="15714077"/>
            <a:ext cx="11456487" cy="4783527"/>
          </a:xfrm>
        </p:spPr>
        <p:txBody>
          <a:bodyPr anchor="b">
            <a:noAutofit/>
          </a:bodyPr>
          <a:lstStyle>
            <a:lvl1pPr marL="0" indent="0">
              <a:buNone/>
              <a:defRPr sz="7560" b="0">
                <a:solidFill>
                  <a:schemeClr val="accent1"/>
                </a:solidFill>
              </a:defRPr>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cs-CZ"/>
              <a:t>Po kliknutí můžete upravovat styly textu v předloze.</a:t>
            </a:r>
          </a:p>
        </p:txBody>
      </p:sp>
      <p:sp>
        <p:nvSpPr>
          <p:cNvPr id="4" name="Content Placeholder 3"/>
          <p:cNvSpPr>
            <a:spLocks noGrp="1"/>
          </p:cNvSpPr>
          <p:nvPr>
            <p:ph sz="half" idx="2"/>
          </p:nvPr>
        </p:nvSpPr>
        <p:spPr>
          <a:xfrm>
            <a:off x="2729285" y="20497607"/>
            <a:ext cx="11456490" cy="17427142"/>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4617832" y="15681960"/>
            <a:ext cx="11456484" cy="4783527"/>
          </a:xfrm>
        </p:spPr>
        <p:txBody>
          <a:bodyPr anchor="b">
            <a:noAutofit/>
          </a:bodyPr>
          <a:lstStyle>
            <a:lvl1pPr marL="0" indent="0">
              <a:buNone/>
              <a:defRPr sz="7560" b="0">
                <a:solidFill>
                  <a:schemeClr val="accent1"/>
                </a:solidFill>
              </a:defRPr>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cs-CZ"/>
              <a:t>Po kliknutí můžete upravovat styly textu v předloze.</a:t>
            </a:r>
          </a:p>
        </p:txBody>
      </p:sp>
      <p:sp>
        <p:nvSpPr>
          <p:cNvPr id="6" name="Content Placeholder 5"/>
          <p:cNvSpPr>
            <a:spLocks noGrp="1"/>
          </p:cNvSpPr>
          <p:nvPr>
            <p:ph sz="quarter" idx="4"/>
          </p:nvPr>
        </p:nvSpPr>
        <p:spPr>
          <a:xfrm>
            <a:off x="14617830" y="20465490"/>
            <a:ext cx="11456487" cy="17459259"/>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6EAB0C4-22A6-4E1D-9198-FB621E805206}" type="datetimeFigureOut">
              <a:rPr lang="cs-CZ" smtClean="0"/>
              <a:t>24.05.2022</a:t>
            </a:fld>
            <a:endParaRPr lang="cs-CZ"/>
          </a:p>
        </p:txBody>
      </p:sp>
      <p:sp>
        <p:nvSpPr>
          <p:cNvPr id="8" name="Footer Placeholder 7"/>
          <p:cNvSpPr>
            <a:spLocks noGrp="1"/>
          </p:cNvSpPr>
          <p:nvPr>
            <p:ph type="ftr" sz="quarter" idx="11"/>
          </p:nvPr>
        </p:nvSpPr>
        <p:spPr/>
        <p:txBody>
          <a:bodyPr/>
          <a:lstStyle/>
          <a:p>
            <a:endParaRPr lang="cs-CZ"/>
          </a:p>
        </p:txBody>
      </p:sp>
      <p:sp>
        <p:nvSpPr>
          <p:cNvPr id="10" name="Slide Number Placeholder 5"/>
          <p:cNvSpPr>
            <a:spLocks noGrp="1"/>
          </p:cNvSpPr>
          <p:nvPr>
            <p:ph type="sldNum" sz="quarter" idx="12"/>
          </p:nvPr>
        </p:nvSpPr>
        <p:spPr>
          <a:xfrm>
            <a:off x="24187641" y="1863102"/>
            <a:ext cx="2492620" cy="4836428"/>
          </a:xfrm>
          <a:prstGeom prst="rect">
            <a:avLst/>
          </a:prstGeom>
        </p:spPr>
        <p:txBody>
          <a:bodyPr vert="horz" lIns="91440" tIns="45720" rIns="91440" bIns="45720" rtlCol="0" anchor="b"/>
          <a:lstStyle>
            <a:lvl1pPr algn="ctr">
              <a:defRPr sz="8820" b="0" i="0">
                <a:solidFill>
                  <a:schemeClr val="bg1"/>
                </a:solidFill>
                <a:latin typeface="+mn-lt"/>
              </a:defRPr>
            </a:lvl1pPr>
          </a:lstStyle>
          <a:p>
            <a:fld id="{437AECA9-90BF-432A-9E50-9D14B8ACE854}" type="slidenum">
              <a:rPr lang="cs-CZ" smtClean="0"/>
              <a:t>‹#›</a:t>
            </a:fld>
            <a:endParaRPr lang="cs-CZ"/>
          </a:p>
        </p:txBody>
      </p:sp>
    </p:spTree>
    <p:extLst>
      <p:ext uri="{BB962C8B-B14F-4D97-AF65-F5344CB8AC3E}">
        <p14:creationId xmlns:p14="http://schemas.microsoft.com/office/powerpoint/2010/main" val="289916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96EAB0C4-22A6-4E1D-9198-FB621E805206}" type="datetimeFigureOut">
              <a:rPr lang="cs-CZ" smtClean="0"/>
              <a:t>24.05.2022</a:t>
            </a:fld>
            <a:endParaRPr lang="cs-CZ"/>
          </a:p>
        </p:txBody>
      </p:sp>
      <p:sp>
        <p:nvSpPr>
          <p:cNvPr id="4" name="Footer Placeholder 3"/>
          <p:cNvSpPr>
            <a:spLocks noGrp="1"/>
          </p:cNvSpPr>
          <p:nvPr>
            <p:ph type="ftr" sz="quarter" idx="11"/>
          </p:nvPr>
        </p:nvSpPr>
        <p:spPr/>
        <p:txBody>
          <a:bodyPr/>
          <a:lstStyle/>
          <a:p>
            <a:endParaRPr lang="cs-CZ"/>
          </a:p>
        </p:txBody>
      </p:sp>
      <p:sp>
        <p:nvSpPr>
          <p:cNvPr id="6" name="Slide Number Placeholder 5"/>
          <p:cNvSpPr>
            <a:spLocks noGrp="1"/>
          </p:cNvSpPr>
          <p:nvPr>
            <p:ph type="sldNum" sz="quarter" idx="4"/>
          </p:nvPr>
        </p:nvSpPr>
        <p:spPr>
          <a:xfrm>
            <a:off x="24187641" y="1863102"/>
            <a:ext cx="2492620" cy="4836428"/>
          </a:xfrm>
          <a:prstGeom prst="rect">
            <a:avLst/>
          </a:prstGeom>
        </p:spPr>
        <p:txBody>
          <a:bodyPr vert="horz" lIns="91440" tIns="45720" rIns="91440" bIns="45720" rtlCol="0" anchor="b"/>
          <a:lstStyle>
            <a:lvl1pPr algn="ctr">
              <a:defRPr sz="8820" b="0" i="0">
                <a:solidFill>
                  <a:schemeClr val="bg1"/>
                </a:solidFill>
                <a:latin typeface="+mn-lt"/>
              </a:defRPr>
            </a:lvl1pPr>
          </a:lstStyle>
          <a:p>
            <a:fld id="{437AECA9-90BF-432A-9E50-9D14B8ACE854}" type="slidenum">
              <a:rPr lang="cs-CZ" smtClean="0"/>
              <a:t>‹#›</a:t>
            </a:fld>
            <a:endParaRPr lang="cs-CZ"/>
          </a:p>
        </p:txBody>
      </p:sp>
    </p:spTree>
    <p:extLst>
      <p:ext uri="{BB962C8B-B14F-4D97-AF65-F5344CB8AC3E}">
        <p14:creationId xmlns:p14="http://schemas.microsoft.com/office/powerpoint/2010/main" val="758700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EAB0C4-22A6-4E1D-9198-FB621E805206}" type="datetimeFigureOut">
              <a:rPr lang="cs-CZ" smtClean="0"/>
              <a:t>24.05.2022</a:t>
            </a:fld>
            <a:endParaRPr lang="cs-CZ"/>
          </a:p>
        </p:txBody>
      </p:sp>
      <p:sp>
        <p:nvSpPr>
          <p:cNvPr id="3" name="Footer Placeholder 2"/>
          <p:cNvSpPr>
            <a:spLocks noGrp="1"/>
          </p:cNvSpPr>
          <p:nvPr>
            <p:ph type="ftr" sz="quarter" idx="11"/>
          </p:nvPr>
        </p:nvSpPr>
        <p:spPr/>
        <p:txBody>
          <a:bodyPr/>
          <a:lstStyle/>
          <a:p>
            <a:endParaRPr lang="cs-CZ"/>
          </a:p>
        </p:txBody>
      </p:sp>
      <p:sp>
        <p:nvSpPr>
          <p:cNvPr id="6" name="Rectangle 5"/>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2505613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grpSp>
        <p:nvGrpSpPr>
          <p:cNvPr id="11" name="Group 10"/>
          <p:cNvGrpSpPr/>
          <p:nvPr/>
        </p:nvGrpSpPr>
        <p:grpSpPr>
          <a:xfrm>
            <a:off x="0" y="3"/>
            <a:ext cx="28803600" cy="43223034"/>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2729288" y="9121140"/>
            <a:ext cx="8544655" cy="9422204"/>
          </a:xfrm>
        </p:spPr>
        <p:txBody>
          <a:bodyPr anchor="b"/>
          <a:lstStyle>
            <a:lvl1pPr algn="l">
              <a:defRPr sz="7560" b="0"/>
            </a:lvl1pPr>
          </a:lstStyle>
          <a:p>
            <a:r>
              <a:rPr lang="cs-CZ"/>
              <a:t>Kliknutím lze upravit styl.</a:t>
            </a:r>
            <a:endParaRPr lang="en-US" dirty="0"/>
          </a:p>
        </p:txBody>
      </p:sp>
      <p:sp>
        <p:nvSpPr>
          <p:cNvPr id="3" name="Content Placeholder 2"/>
          <p:cNvSpPr>
            <a:spLocks noGrp="1"/>
          </p:cNvSpPr>
          <p:nvPr>
            <p:ph idx="1"/>
          </p:nvPr>
        </p:nvSpPr>
        <p:spPr>
          <a:xfrm>
            <a:off x="14392120" y="9079447"/>
            <a:ext cx="11443478" cy="28803600"/>
          </a:xfrm>
        </p:spPr>
        <p:txBody>
          <a:bodyPr anchor="ct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bwMode="gray">
          <a:xfrm>
            <a:off x="2729288" y="19447123"/>
            <a:ext cx="8544655" cy="18509627"/>
          </a:xfrm>
        </p:spPr>
        <p:txBody>
          <a:bodyPr/>
          <a:lstStyle>
            <a:lvl1pPr marL="0" indent="0">
              <a:buNone/>
              <a:defRPr sz="4410">
                <a:solidFill>
                  <a:schemeClr val="accent1"/>
                </a:solidFill>
              </a:defRPr>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96EAB0C4-22A6-4E1D-9198-FB621E805206}" type="datetimeFigureOut">
              <a:rPr lang="cs-CZ" smtClean="0"/>
              <a:t>24.05.2022</a:t>
            </a:fld>
            <a:endParaRPr lang="cs-CZ"/>
          </a:p>
        </p:txBody>
      </p:sp>
      <p:sp>
        <p:nvSpPr>
          <p:cNvPr id="6" name="Footer Placeholder 5"/>
          <p:cNvSpPr>
            <a:spLocks noGrp="1"/>
          </p:cNvSpPr>
          <p:nvPr>
            <p:ph type="ftr" sz="quarter" idx="11"/>
          </p:nvPr>
        </p:nvSpPr>
        <p:spPr/>
        <p:txBody>
          <a:bodyPr/>
          <a:lstStyle/>
          <a:p>
            <a:endParaRPr lang="cs-CZ"/>
          </a:p>
        </p:txBody>
      </p:sp>
      <p:sp>
        <p:nvSpPr>
          <p:cNvPr id="14" name="Rectangle 13"/>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2051753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grpSp>
        <p:nvGrpSpPr>
          <p:cNvPr id="11" name="Group 10"/>
          <p:cNvGrpSpPr/>
          <p:nvPr/>
        </p:nvGrpSpPr>
        <p:grpSpPr>
          <a:xfrm>
            <a:off x="0" y="3"/>
            <a:ext cx="28803600" cy="43223034"/>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2682512" y="8442000"/>
            <a:ext cx="9456105" cy="10182047"/>
          </a:xfrm>
        </p:spPr>
        <p:txBody>
          <a:bodyPr anchor="b">
            <a:normAutofit/>
          </a:bodyPr>
          <a:lstStyle>
            <a:lvl1pPr algn="l">
              <a:defRPr sz="7560" b="0"/>
            </a:lvl1pPr>
          </a:lstStyle>
          <a:p>
            <a:r>
              <a:rPr lang="cs-CZ"/>
              <a:t>Kliknutím lze upravit styl.</a:t>
            </a:r>
            <a:endParaRPr lang="en-US" dirty="0"/>
          </a:p>
        </p:txBody>
      </p:sp>
      <p:sp>
        <p:nvSpPr>
          <p:cNvPr id="3" name="Picture Placeholder 2"/>
          <p:cNvSpPr>
            <a:spLocks noGrp="1" noChangeAspect="1"/>
          </p:cNvSpPr>
          <p:nvPr>
            <p:ph type="pic" idx="1"/>
          </p:nvPr>
        </p:nvSpPr>
        <p:spPr>
          <a:xfrm>
            <a:off x="14877164" y="8321040"/>
            <a:ext cx="8791971" cy="2656332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5040"/>
            </a:lvl1pPr>
            <a:lvl2pPr marL="1440180" indent="0">
              <a:buNone/>
              <a:defRPr sz="5040"/>
            </a:lvl2pPr>
            <a:lvl3pPr marL="2880360" indent="0">
              <a:buNone/>
              <a:defRPr sz="5040"/>
            </a:lvl3pPr>
            <a:lvl4pPr marL="4320540" indent="0">
              <a:buNone/>
              <a:defRPr sz="5040"/>
            </a:lvl4pPr>
            <a:lvl5pPr marL="5760720" indent="0">
              <a:buNone/>
              <a:defRPr sz="5040"/>
            </a:lvl5pPr>
            <a:lvl6pPr marL="7200900" indent="0">
              <a:buNone/>
              <a:defRPr sz="5040"/>
            </a:lvl6pPr>
            <a:lvl7pPr marL="8641080" indent="0">
              <a:buNone/>
              <a:defRPr sz="5040"/>
            </a:lvl7pPr>
            <a:lvl8pPr marL="10081260" indent="0">
              <a:buNone/>
              <a:defRPr sz="5040"/>
            </a:lvl8pPr>
            <a:lvl9pPr marL="11521440" indent="0">
              <a:buNone/>
              <a:defRPr sz="5040"/>
            </a:lvl9pPr>
          </a:lstStyle>
          <a:p>
            <a:r>
              <a:rPr lang="cs-CZ"/>
              <a:t>Kliknutím na ikonu přidáte obrázek.</a:t>
            </a:r>
            <a:endParaRPr lang="en-US" dirty="0"/>
          </a:p>
        </p:txBody>
      </p:sp>
      <p:sp>
        <p:nvSpPr>
          <p:cNvPr id="4" name="Text Placeholder 3"/>
          <p:cNvSpPr>
            <a:spLocks noGrp="1"/>
          </p:cNvSpPr>
          <p:nvPr>
            <p:ph type="body" sz="half" idx="2"/>
          </p:nvPr>
        </p:nvSpPr>
        <p:spPr bwMode="gray">
          <a:xfrm>
            <a:off x="2682512" y="19442430"/>
            <a:ext cx="9456105" cy="15441930"/>
          </a:xfrm>
        </p:spPr>
        <p:txBody>
          <a:bodyPr>
            <a:normAutofit/>
          </a:bodyPr>
          <a:lstStyle>
            <a:lvl1pPr marL="0" indent="0">
              <a:buNone/>
              <a:defRPr sz="4410">
                <a:solidFill>
                  <a:schemeClr val="accent1"/>
                </a:solidFill>
              </a:defRPr>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96EAB0C4-22A6-4E1D-9198-FB621E805206}" type="datetimeFigureOut">
              <a:rPr lang="cs-CZ" smtClean="0"/>
              <a:t>24.05.2022</a:t>
            </a:fld>
            <a:endParaRPr lang="cs-CZ"/>
          </a:p>
        </p:txBody>
      </p:sp>
      <p:sp>
        <p:nvSpPr>
          <p:cNvPr id="6" name="Footer Placeholder 5"/>
          <p:cNvSpPr>
            <a:spLocks noGrp="1"/>
          </p:cNvSpPr>
          <p:nvPr>
            <p:ph type="ftr" sz="quarter" idx="11"/>
          </p:nvPr>
        </p:nvSpPr>
        <p:spPr/>
        <p:txBody>
          <a:bodyPr/>
          <a:lstStyle/>
          <a:p>
            <a:endParaRPr lang="cs-CZ"/>
          </a:p>
        </p:txBody>
      </p:sp>
      <p:sp>
        <p:nvSpPr>
          <p:cNvPr id="14" name="Rectangle 13"/>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1633717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grpSp>
        <p:nvGrpSpPr>
          <p:cNvPr id="11" name="Group 10"/>
          <p:cNvGrpSpPr/>
          <p:nvPr/>
        </p:nvGrpSpPr>
        <p:grpSpPr>
          <a:xfrm>
            <a:off x="0" y="3"/>
            <a:ext cx="28803600" cy="43223034"/>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2729302" y="31257154"/>
            <a:ext cx="20229306" cy="3570449"/>
          </a:xfrm>
        </p:spPr>
        <p:txBody>
          <a:bodyPr anchor="b">
            <a:normAutofit/>
          </a:bodyPr>
          <a:lstStyle>
            <a:lvl1pPr algn="l">
              <a:defRPr sz="7560" b="0"/>
            </a:lvl1pPr>
          </a:lstStyle>
          <a:p>
            <a:r>
              <a:rPr lang="cs-CZ"/>
              <a:t>Kliknutím lze upravit styl.</a:t>
            </a:r>
            <a:endParaRPr lang="en-US" dirty="0"/>
          </a:p>
        </p:txBody>
      </p:sp>
      <p:sp>
        <p:nvSpPr>
          <p:cNvPr id="3" name="Picture Placeholder 2"/>
          <p:cNvSpPr>
            <a:spLocks noGrp="1" noChangeAspect="1"/>
          </p:cNvSpPr>
          <p:nvPr>
            <p:ph type="pic" idx="1"/>
          </p:nvPr>
        </p:nvSpPr>
        <p:spPr>
          <a:xfrm>
            <a:off x="2729289" y="4320540"/>
            <a:ext cx="20229313" cy="216027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5040"/>
            </a:lvl1pPr>
            <a:lvl2pPr marL="1440180" indent="0">
              <a:buNone/>
              <a:defRPr sz="5040"/>
            </a:lvl2pPr>
            <a:lvl3pPr marL="2880360" indent="0">
              <a:buNone/>
              <a:defRPr sz="5040"/>
            </a:lvl3pPr>
            <a:lvl4pPr marL="4320540" indent="0">
              <a:buNone/>
              <a:defRPr sz="5040"/>
            </a:lvl4pPr>
            <a:lvl5pPr marL="5760720" indent="0">
              <a:buNone/>
              <a:defRPr sz="5040"/>
            </a:lvl5pPr>
            <a:lvl6pPr marL="7200900" indent="0">
              <a:buNone/>
              <a:defRPr sz="5040"/>
            </a:lvl6pPr>
            <a:lvl7pPr marL="8641080" indent="0">
              <a:buNone/>
              <a:defRPr sz="5040"/>
            </a:lvl7pPr>
            <a:lvl8pPr marL="10081260" indent="0">
              <a:buNone/>
              <a:defRPr sz="5040"/>
            </a:lvl8pPr>
            <a:lvl9pPr marL="11521440" indent="0">
              <a:buNone/>
              <a:defRPr sz="5040"/>
            </a:lvl9pPr>
          </a:lstStyle>
          <a:p>
            <a:r>
              <a:rPr lang="cs-CZ"/>
              <a:t>Kliknutím na ikonu přidáte obrázek.</a:t>
            </a:r>
            <a:endParaRPr lang="en-US" dirty="0"/>
          </a:p>
        </p:txBody>
      </p:sp>
      <p:sp>
        <p:nvSpPr>
          <p:cNvPr id="4" name="Text Placeholder 3"/>
          <p:cNvSpPr>
            <a:spLocks noGrp="1"/>
          </p:cNvSpPr>
          <p:nvPr>
            <p:ph type="body" sz="half" idx="2"/>
          </p:nvPr>
        </p:nvSpPr>
        <p:spPr bwMode="gray">
          <a:xfrm>
            <a:off x="2729297" y="34827603"/>
            <a:ext cx="20229309" cy="3110386"/>
          </a:xfrm>
        </p:spPr>
        <p:txBody>
          <a:bodyPr>
            <a:normAutofit/>
          </a:bodyPr>
          <a:lstStyle>
            <a:lvl1pPr marL="0" indent="0">
              <a:buNone/>
              <a:defRPr sz="3780">
                <a:solidFill>
                  <a:schemeClr val="accent1"/>
                </a:solidFill>
              </a:defRPr>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96EAB0C4-22A6-4E1D-9198-FB621E805206}" type="datetimeFigureOut">
              <a:rPr lang="cs-CZ" smtClean="0"/>
              <a:t>24.05.2022</a:t>
            </a:fld>
            <a:endParaRPr lang="cs-CZ"/>
          </a:p>
        </p:txBody>
      </p:sp>
      <p:sp>
        <p:nvSpPr>
          <p:cNvPr id="6" name="Footer Placeholder 5"/>
          <p:cNvSpPr>
            <a:spLocks noGrp="1"/>
          </p:cNvSpPr>
          <p:nvPr>
            <p:ph type="ftr" sz="quarter" idx="11"/>
          </p:nvPr>
        </p:nvSpPr>
        <p:spPr/>
        <p:txBody>
          <a:bodyPr/>
          <a:lstStyle/>
          <a:p>
            <a:endParaRPr lang="cs-CZ"/>
          </a:p>
        </p:txBody>
      </p:sp>
      <p:sp>
        <p:nvSpPr>
          <p:cNvPr id="14" name="Rectangle 13"/>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1292973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Název a popisek">
    <p:spTree>
      <p:nvGrpSpPr>
        <p:cNvPr id="1" name=""/>
        <p:cNvGrpSpPr/>
        <p:nvPr/>
      </p:nvGrpSpPr>
      <p:grpSpPr>
        <a:xfrm>
          <a:off x="0" y="0"/>
          <a:ext cx="0" cy="0"/>
          <a:chOff x="0" y="0"/>
          <a:chExt cx="0" cy="0"/>
        </a:xfrm>
      </p:grpSpPr>
      <p:grpSp>
        <p:nvGrpSpPr>
          <p:cNvPr id="3" name="Group 2"/>
          <p:cNvGrpSpPr/>
          <p:nvPr/>
        </p:nvGrpSpPr>
        <p:grpSpPr>
          <a:xfrm>
            <a:off x="0" y="3"/>
            <a:ext cx="28803600" cy="43223034"/>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2729289" y="5840736"/>
            <a:ext cx="20229313" cy="10664136"/>
          </a:xfrm>
        </p:spPr>
        <p:txBody>
          <a:bodyPr anchor="ctr"/>
          <a:lstStyle>
            <a:lvl1pPr>
              <a:defRPr sz="11340"/>
            </a:lvl1pPr>
          </a:lstStyle>
          <a:p>
            <a:r>
              <a:rPr lang="cs-CZ"/>
              <a:t>Kliknutím lze upravit styl.</a:t>
            </a:r>
            <a:endParaRPr lang="en-US" dirty="0"/>
          </a:p>
        </p:txBody>
      </p:sp>
      <p:sp>
        <p:nvSpPr>
          <p:cNvPr id="13" name="Text Placeholder 3"/>
          <p:cNvSpPr>
            <a:spLocks noGrp="1"/>
          </p:cNvSpPr>
          <p:nvPr>
            <p:ph type="body" sz="half" idx="2"/>
          </p:nvPr>
        </p:nvSpPr>
        <p:spPr>
          <a:xfrm>
            <a:off x="2729287" y="21974545"/>
            <a:ext cx="20229316" cy="15982205"/>
          </a:xfrm>
        </p:spPr>
        <p:txBody>
          <a:bodyPr anchor="ctr">
            <a:normAutofit/>
          </a:bodyPr>
          <a:lstStyle>
            <a:lvl1pPr marL="0" indent="0">
              <a:buNone/>
              <a:defRPr sz="5670"/>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96EAB0C4-22A6-4E1D-9198-FB621E805206}" type="datetimeFigureOut">
              <a:rPr lang="cs-CZ" smtClean="0"/>
              <a:t>24.05.2022</a:t>
            </a:fld>
            <a:endParaRPr lang="cs-CZ"/>
          </a:p>
        </p:txBody>
      </p:sp>
      <p:sp>
        <p:nvSpPr>
          <p:cNvPr id="5" name="Footer Placeholder 4"/>
          <p:cNvSpPr>
            <a:spLocks noGrp="1"/>
          </p:cNvSpPr>
          <p:nvPr>
            <p:ph type="ftr" sz="quarter" idx="11"/>
          </p:nvPr>
        </p:nvSpPr>
        <p:spPr/>
        <p:txBody>
          <a:bodyPr/>
          <a:lstStyle/>
          <a:p>
            <a:endParaRPr lang="cs-CZ"/>
          </a:p>
        </p:txBody>
      </p:sp>
      <p:sp>
        <p:nvSpPr>
          <p:cNvPr id="12" name="Rectangle 11"/>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3520209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ce s popiskem">
    <p:spTree>
      <p:nvGrpSpPr>
        <p:cNvPr id="1" name=""/>
        <p:cNvGrpSpPr/>
        <p:nvPr/>
      </p:nvGrpSpPr>
      <p:grpSpPr>
        <a:xfrm>
          <a:off x="0" y="0"/>
          <a:ext cx="0" cy="0"/>
          <a:chOff x="0" y="0"/>
          <a:chExt cx="0" cy="0"/>
        </a:xfrm>
      </p:grpSpPr>
      <p:grpSp>
        <p:nvGrpSpPr>
          <p:cNvPr id="3" name="Group 2"/>
          <p:cNvGrpSpPr/>
          <p:nvPr/>
        </p:nvGrpSpPr>
        <p:grpSpPr>
          <a:xfrm>
            <a:off x="0" y="3"/>
            <a:ext cx="28803600" cy="43223034"/>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12" name="TextBox 11"/>
          <p:cNvSpPr txBox="1"/>
          <p:nvPr/>
        </p:nvSpPr>
        <p:spPr bwMode="gray">
          <a:xfrm>
            <a:off x="22155279" y="18261483"/>
            <a:ext cx="2080733" cy="3970318"/>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25200" dirty="0"/>
              <a:t>”</a:t>
            </a:r>
          </a:p>
        </p:txBody>
      </p:sp>
      <p:sp>
        <p:nvSpPr>
          <p:cNvPr id="11" name="TextBox 10"/>
          <p:cNvSpPr txBox="1"/>
          <p:nvPr/>
        </p:nvSpPr>
        <p:spPr bwMode="gray">
          <a:xfrm>
            <a:off x="2052803" y="3715532"/>
            <a:ext cx="1895012" cy="3970318"/>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25200" dirty="0"/>
              <a:t>“</a:t>
            </a:r>
          </a:p>
        </p:txBody>
      </p:sp>
      <p:sp>
        <p:nvSpPr>
          <p:cNvPr id="2" name="Title 1"/>
          <p:cNvSpPr>
            <a:spLocks noGrp="1"/>
          </p:cNvSpPr>
          <p:nvPr>
            <p:ph type="title"/>
          </p:nvPr>
        </p:nvSpPr>
        <p:spPr>
          <a:xfrm>
            <a:off x="3553384" y="5691553"/>
            <a:ext cx="19405213" cy="18242645"/>
          </a:xfrm>
        </p:spPr>
        <p:txBody>
          <a:bodyPr/>
          <a:lstStyle>
            <a:lvl1pPr>
              <a:defRPr sz="11340"/>
            </a:lvl1pPr>
          </a:lstStyle>
          <a:p>
            <a:r>
              <a:rPr lang="cs-CZ"/>
              <a:t>Kliknutím lze upravit styl.</a:t>
            </a:r>
            <a:endParaRPr lang="en-US" dirty="0"/>
          </a:p>
        </p:txBody>
      </p:sp>
      <p:sp>
        <p:nvSpPr>
          <p:cNvPr id="17" name="Text Placeholder 3"/>
          <p:cNvSpPr>
            <a:spLocks noGrp="1"/>
          </p:cNvSpPr>
          <p:nvPr>
            <p:ph type="body" sz="half" idx="13"/>
          </p:nvPr>
        </p:nvSpPr>
        <p:spPr bwMode="gray">
          <a:xfrm>
            <a:off x="4369929" y="23998455"/>
            <a:ext cx="17785347" cy="2098612"/>
          </a:xfrm>
        </p:spPr>
        <p:txBody>
          <a:bodyPr>
            <a:normAutofit/>
          </a:bodyPr>
          <a:lstStyle>
            <a:lvl1pPr marL="0" indent="0">
              <a:buNone/>
              <a:defRPr lang="en-US" sz="4410" b="0" i="0" kern="1200" cap="small" dirty="0">
                <a:solidFill>
                  <a:schemeClr val="accent1"/>
                </a:solidFill>
                <a:ea typeface="+mn-ea"/>
              </a:defRPr>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16" name="Text Placeholder 3"/>
          <p:cNvSpPr>
            <a:spLocks noGrp="1"/>
          </p:cNvSpPr>
          <p:nvPr>
            <p:ph type="body" sz="half" idx="2"/>
          </p:nvPr>
        </p:nvSpPr>
        <p:spPr>
          <a:xfrm>
            <a:off x="2729287" y="31505137"/>
            <a:ext cx="20229316" cy="6451610"/>
          </a:xfrm>
        </p:spPr>
        <p:txBody>
          <a:bodyPr anchor="ctr">
            <a:normAutofit/>
          </a:bodyPr>
          <a:lstStyle>
            <a:lvl1pPr marL="0" indent="0">
              <a:buNone/>
              <a:defRPr sz="5670"/>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96EAB0C4-22A6-4E1D-9198-FB621E805206}" type="datetimeFigureOut">
              <a:rPr lang="cs-CZ" smtClean="0"/>
              <a:t>24.05.2022</a:t>
            </a:fld>
            <a:endParaRPr lang="cs-CZ"/>
          </a:p>
        </p:txBody>
      </p:sp>
      <p:sp>
        <p:nvSpPr>
          <p:cNvPr id="5" name="Footer Placeholder 4"/>
          <p:cNvSpPr>
            <a:spLocks noGrp="1"/>
          </p:cNvSpPr>
          <p:nvPr>
            <p:ph type="ftr" sz="quarter" idx="11"/>
          </p:nvPr>
        </p:nvSpPr>
        <p:spPr/>
        <p:txBody>
          <a:bodyPr/>
          <a:lstStyle/>
          <a:p>
            <a:endParaRPr lang="cs-CZ"/>
          </a:p>
        </p:txBody>
      </p:sp>
      <p:sp>
        <p:nvSpPr>
          <p:cNvPr id="22" name="Rectangle 21"/>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1500789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Jmenovka">
    <p:spTree>
      <p:nvGrpSpPr>
        <p:cNvPr id="1" name=""/>
        <p:cNvGrpSpPr/>
        <p:nvPr/>
      </p:nvGrpSpPr>
      <p:grpSpPr>
        <a:xfrm>
          <a:off x="0" y="0"/>
          <a:ext cx="0" cy="0"/>
          <a:chOff x="0" y="0"/>
          <a:chExt cx="0" cy="0"/>
        </a:xfrm>
      </p:grpSpPr>
      <p:grpSp>
        <p:nvGrpSpPr>
          <p:cNvPr id="9" name="Group 8"/>
          <p:cNvGrpSpPr/>
          <p:nvPr/>
        </p:nvGrpSpPr>
        <p:grpSpPr>
          <a:xfrm>
            <a:off x="0" y="3"/>
            <a:ext cx="28803600" cy="43223034"/>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2729289" y="12961620"/>
            <a:ext cx="20229313" cy="13201650"/>
          </a:xfrm>
        </p:spPr>
        <p:txBody>
          <a:bodyPr anchor="b"/>
          <a:lstStyle>
            <a:lvl1pPr algn="l">
              <a:defRPr sz="11340" b="0" cap="none"/>
            </a:lvl1pPr>
          </a:lstStyle>
          <a:p>
            <a:r>
              <a:rPr lang="cs-CZ"/>
              <a:t>Kliknutím lze upravit styl.</a:t>
            </a:r>
            <a:endParaRPr lang="en-US" dirty="0"/>
          </a:p>
        </p:txBody>
      </p:sp>
      <p:sp>
        <p:nvSpPr>
          <p:cNvPr id="3" name="Text Placeholder 2"/>
          <p:cNvSpPr>
            <a:spLocks noGrp="1"/>
          </p:cNvSpPr>
          <p:nvPr>
            <p:ph type="body" idx="1"/>
          </p:nvPr>
        </p:nvSpPr>
        <p:spPr>
          <a:xfrm>
            <a:off x="2729289" y="31656924"/>
            <a:ext cx="20229313" cy="6267813"/>
          </a:xfrm>
        </p:spPr>
        <p:txBody>
          <a:bodyPr anchor="t">
            <a:normAutofit/>
          </a:bodyPr>
          <a:lstStyle>
            <a:lvl1pPr marL="0" indent="0" algn="l">
              <a:buNone/>
              <a:defRPr sz="5670" cap="none">
                <a:solidFill>
                  <a:schemeClr val="accent1"/>
                </a:solidFill>
              </a:defRPr>
            </a:lvl1pPr>
            <a:lvl2pPr marL="1440180" indent="0">
              <a:buNone/>
              <a:defRPr sz="5670">
                <a:solidFill>
                  <a:schemeClr val="tx1">
                    <a:tint val="75000"/>
                  </a:schemeClr>
                </a:solidFill>
              </a:defRPr>
            </a:lvl2pPr>
            <a:lvl3pPr marL="2880360" indent="0">
              <a:buNone/>
              <a:defRPr sz="5040">
                <a:solidFill>
                  <a:schemeClr val="tx1">
                    <a:tint val="75000"/>
                  </a:schemeClr>
                </a:solidFill>
              </a:defRPr>
            </a:lvl3pPr>
            <a:lvl4pPr marL="4320540" indent="0">
              <a:buNone/>
              <a:defRPr sz="4410">
                <a:solidFill>
                  <a:schemeClr val="tx1">
                    <a:tint val="75000"/>
                  </a:schemeClr>
                </a:solidFill>
              </a:defRPr>
            </a:lvl4pPr>
            <a:lvl5pPr marL="5760720" indent="0">
              <a:buNone/>
              <a:defRPr sz="4410">
                <a:solidFill>
                  <a:schemeClr val="tx1">
                    <a:tint val="75000"/>
                  </a:schemeClr>
                </a:solidFill>
              </a:defRPr>
            </a:lvl5pPr>
            <a:lvl6pPr marL="7200900" indent="0">
              <a:buNone/>
              <a:defRPr sz="4410">
                <a:solidFill>
                  <a:schemeClr val="tx1">
                    <a:tint val="75000"/>
                  </a:schemeClr>
                </a:solidFill>
              </a:defRPr>
            </a:lvl6pPr>
            <a:lvl7pPr marL="8641080" indent="0">
              <a:buNone/>
              <a:defRPr sz="4410">
                <a:solidFill>
                  <a:schemeClr val="tx1">
                    <a:tint val="75000"/>
                  </a:schemeClr>
                </a:solidFill>
              </a:defRPr>
            </a:lvl7pPr>
            <a:lvl8pPr marL="10081260" indent="0">
              <a:buNone/>
              <a:defRPr sz="4410">
                <a:solidFill>
                  <a:schemeClr val="tx1">
                    <a:tint val="75000"/>
                  </a:schemeClr>
                </a:solidFill>
              </a:defRPr>
            </a:lvl8pPr>
            <a:lvl9pPr marL="11521440" indent="0">
              <a:buNone/>
              <a:defRPr sz="441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96EAB0C4-22A6-4E1D-9198-FB621E805206}" type="datetimeFigureOut">
              <a:rPr lang="cs-CZ" smtClean="0"/>
              <a:t>24.05.2022</a:t>
            </a:fld>
            <a:endParaRPr lang="cs-CZ"/>
          </a:p>
        </p:txBody>
      </p:sp>
      <p:sp>
        <p:nvSpPr>
          <p:cNvPr id="5" name="Footer Placeholder 4"/>
          <p:cNvSpPr>
            <a:spLocks noGrp="1"/>
          </p:cNvSpPr>
          <p:nvPr>
            <p:ph type="ftr" sz="quarter" idx="11"/>
          </p:nvPr>
        </p:nvSpPr>
        <p:spPr/>
        <p:txBody>
          <a:bodyPr/>
          <a:lstStyle/>
          <a:p>
            <a:endParaRPr lang="cs-CZ"/>
          </a:p>
        </p:txBody>
      </p:sp>
      <p:sp>
        <p:nvSpPr>
          <p:cNvPr id="12" name="Rectangle 11"/>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2859612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2" name="Title 1"/>
          <p:cNvSpPr>
            <a:spLocks noGrp="1"/>
          </p:cNvSpPr>
          <p:nvPr>
            <p:ph type="title"/>
          </p:nvPr>
        </p:nvSpPr>
        <p:spPr>
          <a:xfrm>
            <a:off x="2729289" y="5810522"/>
            <a:ext cx="20234315" cy="4502358"/>
          </a:xfrm>
        </p:spPr>
        <p:txBody>
          <a:bodyPr/>
          <a:lstStyle>
            <a:lvl1pPr>
              <a:defRPr sz="10080"/>
            </a:lvl1pPr>
          </a:lstStyle>
          <a:p>
            <a:r>
              <a:rPr lang="cs-CZ"/>
              <a:t>Kliknutím lze upravit styl.</a:t>
            </a:r>
            <a:endParaRPr lang="en-US" dirty="0"/>
          </a:p>
        </p:txBody>
      </p:sp>
      <p:sp>
        <p:nvSpPr>
          <p:cNvPr id="3" name="Text Placeholder 2"/>
          <p:cNvSpPr>
            <a:spLocks noGrp="1"/>
          </p:cNvSpPr>
          <p:nvPr>
            <p:ph type="body" idx="1"/>
          </p:nvPr>
        </p:nvSpPr>
        <p:spPr>
          <a:xfrm>
            <a:off x="2729291" y="15681960"/>
            <a:ext cx="7287314" cy="4145161"/>
          </a:xfrm>
        </p:spPr>
        <p:txBody>
          <a:bodyPr anchor="b">
            <a:noAutofit/>
          </a:bodyPr>
          <a:lstStyle>
            <a:lvl1pPr marL="0" indent="0">
              <a:buNone/>
              <a:defRPr sz="6300" b="0">
                <a:solidFill>
                  <a:schemeClr val="accent1"/>
                </a:solidFill>
              </a:defRPr>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cs-CZ"/>
              <a:t>Po kliknutí můžete upravovat styly textu v předloze.</a:t>
            </a:r>
          </a:p>
        </p:txBody>
      </p:sp>
      <p:sp>
        <p:nvSpPr>
          <p:cNvPr id="22" name="Text Placeholder 3"/>
          <p:cNvSpPr>
            <a:spLocks noGrp="1"/>
          </p:cNvSpPr>
          <p:nvPr>
            <p:ph type="body" sz="half" idx="15"/>
          </p:nvPr>
        </p:nvSpPr>
        <p:spPr>
          <a:xfrm>
            <a:off x="2729286" y="19827140"/>
            <a:ext cx="7287311" cy="18129598"/>
          </a:xfrm>
        </p:spPr>
        <p:txBody>
          <a:bodyPr anchor="t">
            <a:normAutofit/>
          </a:bodyPr>
          <a:lstStyle>
            <a:lvl1pPr marL="0" indent="0">
              <a:buNone/>
              <a:defRPr sz="3780"/>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5" name="Text Placeholder 4"/>
          <p:cNvSpPr>
            <a:spLocks noGrp="1"/>
          </p:cNvSpPr>
          <p:nvPr>
            <p:ph type="body" sz="quarter" idx="3"/>
          </p:nvPr>
        </p:nvSpPr>
        <p:spPr>
          <a:xfrm>
            <a:off x="10736687" y="15681960"/>
            <a:ext cx="7329263" cy="4145161"/>
          </a:xfrm>
        </p:spPr>
        <p:txBody>
          <a:bodyPr anchor="b">
            <a:noAutofit/>
          </a:bodyPr>
          <a:lstStyle>
            <a:lvl1pPr marL="0" indent="0">
              <a:buNone/>
              <a:defRPr sz="6300" b="0">
                <a:solidFill>
                  <a:schemeClr val="accent1"/>
                </a:solidFill>
              </a:defRPr>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cs-CZ"/>
              <a:t>Po kliknutí můžete upravovat styly textu v předloze.</a:t>
            </a:r>
          </a:p>
        </p:txBody>
      </p:sp>
      <p:sp>
        <p:nvSpPr>
          <p:cNvPr id="23" name="Text Placeholder 3"/>
          <p:cNvSpPr>
            <a:spLocks noGrp="1"/>
          </p:cNvSpPr>
          <p:nvPr>
            <p:ph type="body" sz="half" idx="16"/>
          </p:nvPr>
        </p:nvSpPr>
        <p:spPr>
          <a:xfrm>
            <a:off x="10736689" y="19827140"/>
            <a:ext cx="7329259" cy="18080231"/>
          </a:xfrm>
        </p:spPr>
        <p:txBody>
          <a:bodyPr anchor="t">
            <a:normAutofit/>
          </a:bodyPr>
          <a:lstStyle>
            <a:lvl1pPr marL="0" indent="0">
              <a:buNone/>
              <a:defRPr sz="3780"/>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14" name="Text Placeholder 4"/>
          <p:cNvSpPr>
            <a:spLocks noGrp="1"/>
          </p:cNvSpPr>
          <p:nvPr>
            <p:ph type="body" sz="quarter" idx="13"/>
          </p:nvPr>
        </p:nvSpPr>
        <p:spPr>
          <a:xfrm>
            <a:off x="18786033" y="15681966"/>
            <a:ext cx="7288281" cy="4145161"/>
          </a:xfrm>
        </p:spPr>
        <p:txBody>
          <a:bodyPr anchor="b">
            <a:noAutofit/>
          </a:bodyPr>
          <a:lstStyle>
            <a:lvl1pPr marL="0" indent="0">
              <a:buNone/>
              <a:defRPr sz="6300" b="0">
                <a:solidFill>
                  <a:schemeClr val="accent1"/>
                </a:solidFill>
              </a:defRPr>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cs-CZ"/>
              <a:t>Po kliknutí můžete upravovat styly textu v předloze.</a:t>
            </a:r>
          </a:p>
        </p:txBody>
      </p:sp>
      <p:sp>
        <p:nvSpPr>
          <p:cNvPr id="24" name="Text Placeholder 3"/>
          <p:cNvSpPr>
            <a:spLocks noGrp="1"/>
          </p:cNvSpPr>
          <p:nvPr>
            <p:ph type="body" sz="half" idx="17"/>
          </p:nvPr>
        </p:nvSpPr>
        <p:spPr>
          <a:xfrm>
            <a:off x="18786036" y="19827133"/>
            <a:ext cx="7288281" cy="18196706"/>
          </a:xfrm>
        </p:spPr>
        <p:txBody>
          <a:bodyPr anchor="t">
            <a:normAutofit/>
          </a:bodyPr>
          <a:lstStyle>
            <a:lvl1pPr marL="0" indent="0">
              <a:buNone/>
              <a:defRPr sz="3780"/>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cxnSp>
        <p:nvCxnSpPr>
          <p:cNvPr id="19" name="Straight Connector 18"/>
          <p:cNvCxnSpPr/>
          <p:nvPr/>
        </p:nvCxnSpPr>
        <p:spPr>
          <a:xfrm>
            <a:off x="10377770" y="15681967"/>
            <a:ext cx="0" cy="22341866"/>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18425991" y="15681967"/>
            <a:ext cx="0" cy="22341866"/>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6EAB0C4-22A6-4E1D-9198-FB621E805206}" type="datetimeFigureOut">
              <a:rPr lang="cs-CZ" smtClean="0"/>
              <a:t>24.05.2022</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3813627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2" name="Title 1"/>
          <p:cNvSpPr>
            <a:spLocks noGrp="1"/>
          </p:cNvSpPr>
          <p:nvPr>
            <p:ph type="title"/>
          </p:nvPr>
        </p:nvSpPr>
        <p:spPr>
          <a:xfrm>
            <a:off x="2729289" y="5840736"/>
            <a:ext cx="20234315" cy="4472143"/>
          </a:xfrm>
        </p:spPr>
        <p:txBody>
          <a:bodyPr/>
          <a:lstStyle>
            <a:lvl1pPr>
              <a:defRPr sz="10080"/>
            </a:lvl1pPr>
          </a:lstStyle>
          <a:p>
            <a:r>
              <a:rPr lang="cs-CZ"/>
              <a:t>Kliknutím lze upravit styl.</a:t>
            </a:r>
            <a:endParaRPr lang="en-US" dirty="0"/>
          </a:p>
        </p:txBody>
      </p:sp>
      <p:sp>
        <p:nvSpPr>
          <p:cNvPr id="3" name="Text Placeholder 2"/>
          <p:cNvSpPr>
            <a:spLocks noGrp="1"/>
          </p:cNvSpPr>
          <p:nvPr>
            <p:ph type="body" idx="1"/>
          </p:nvPr>
        </p:nvSpPr>
        <p:spPr>
          <a:xfrm>
            <a:off x="2776602" y="26334598"/>
            <a:ext cx="7241982" cy="4145161"/>
          </a:xfrm>
        </p:spPr>
        <p:txBody>
          <a:bodyPr anchor="b">
            <a:noAutofit/>
          </a:bodyPr>
          <a:lstStyle>
            <a:lvl1pPr marL="0" indent="0">
              <a:buNone/>
              <a:defRPr sz="6300" b="0">
                <a:solidFill>
                  <a:schemeClr val="accent1"/>
                </a:solidFill>
              </a:defRPr>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cs-CZ"/>
              <a:t>Po kliknutí můžete upravovat styly textu v předloze.</a:t>
            </a:r>
          </a:p>
        </p:txBody>
      </p:sp>
      <p:sp>
        <p:nvSpPr>
          <p:cNvPr id="29" name="Picture Placeholder 2"/>
          <p:cNvSpPr>
            <a:spLocks noGrp="1" noChangeAspect="1"/>
          </p:cNvSpPr>
          <p:nvPr>
            <p:ph type="pic" idx="15"/>
          </p:nvPr>
        </p:nvSpPr>
        <p:spPr>
          <a:xfrm>
            <a:off x="3190141" y="15663196"/>
            <a:ext cx="6367586" cy="913702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5040"/>
            </a:lvl1pPr>
            <a:lvl2pPr marL="1440180" indent="0">
              <a:buNone/>
              <a:defRPr sz="5040"/>
            </a:lvl2pPr>
            <a:lvl3pPr marL="2880360" indent="0">
              <a:buNone/>
              <a:defRPr sz="5040"/>
            </a:lvl3pPr>
            <a:lvl4pPr marL="4320540" indent="0">
              <a:buNone/>
              <a:defRPr sz="5040"/>
            </a:lvl4pPr>
            <a:lvl5pPr marL="5760720" indent="0">
              <a:buNone/>
              <a:defRPr sz="5040"/>
            </a:lvl5pPr>
            <a:lvl6pPr marL="7200900" indent="0">
              <a:buNone/>
              <a:defRPr sz="5040"/>
            </a:lvl6pPr>
            <a:lvl7pPr marL="8641080" indent="0">
              <a:buNone/>
              <a:defRPr sz="5040"/>
            </a:lvl7pPr>
            <a:lvl8pPr marL="10081260" indent="0">
              <a:buNone/>
              <a:defRPr sz="5040"/>
            </a:lvl8pPr>
            <a:lvl9pPr marL="11521440" indent="0">
              <a:buNone/>
              <a:defRPr sz="5040"/>
            </a:lvl9pPr>
          </a:lstStyle>
          <a:p>
            <a:r>
              <a:rPr lang="cs-CZ"/>
              <a:t>Kliknutím na ikonu přidáte obrázek.</a:t>
            </a:r>
            <a:endParaRPr lang="en-US" dirty="0"/>
          </a:p>
        </p:txBody>
      </p:sp>
      <p:sp>
        <p:nvSpPr>
          <p:cNvPr id="20" name="Text Placeholder 3"/>
          <p:cNvSpPr>
            <a:spLocks noGrp="1"/>
          </p:cNvSpPr>
          <p:nvPr>
            <p:ph type="body" sz="half" idx="21"/>
          </p:nvPr>
        </p:nvSpPr>
        <p:spPr>
          <a:xfrm>
            <a:off x="2776602" y="30476619"/>
            <a:ext cx="7239992" cy="7480122"/>
          </a:xfrm>
        </p:spPr>
        <p:txBody>
          <a:bodyPr anchor="t">
            <a:normAutofit/>
          </a:bodyPr>
          <a:lstStyle>
            <a:lvl1pPr marL="0" indent="0">
              <a:buNone/>
              <a:defRPr sz="3780"/>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5" name="Text Placeholder 4"/>
          <p:cNvSpPr>
            <a:spLocks noGrp="1"/>
          </p:cNvSpPr>
          <p:nvPr>
            <p:ph type="body" sz="quarter" idx="3"/>
          </p:nvPr>
        </p:nvSpPr>
        <p:spPr>
          <a:xfrm>
            <a:off x="10723601" y="26331455"/>
            <a:ext cx="7301039" cy="4145161"/>
          </a:xfrm>
        </p:spPr>
        <p:txBody>
          <a:bodyPr anchor="b">
            <a:noAutofit/>
          </a:bodyPr>
          <a:lstStyle>
            <a:lvl1pPr marL="0" indent="0">
              <a:buNone/>
              <a:defRPr sz="6300" b="0">
                <a:solidFill>
                  <a:schemeClr val="accent1"/>
                </a:solidFill>
              </a:defRPr>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cs-CZ"/>
              <a:t>Po kliknutí můžete upravovat styly textu v předloze.</a:t>
            </a:r>
          </a:p>
        </p:txBody>
      </p:sp>
      <p:sp>
        <p:nvSpPr>
          <p:cNvPr id="30" name="Picture Placeholder 2"/>
          <p:cNvSpPr>
            <a:spLocks noGrp="1" noChangeAspect="1"/>
          </p:cNvSpPr>
          <p:nvPr>
            <p:ph type="pic" idx="16"/>
          </p:nvPr>
        </p:nvSpPr>
        <p:spPr>
          <a:xfrm>
            <a:off x="11184459" y="15809557"/>
            <a:ext cx="6379323" cy="899066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5040"/>
            </a:lvl1pPr>
            <a:lvl2pPr marL="1440180" indent="0">
              <a:buNone/>
              <a:defRPr sz="5040"/>
            </a:lvl2pPr>
            <a:lvl3pPr marL="2880360" indent="0">
              <a:buNone/>
              <a:defRPr sz="5040"/>
            </a:lvl3pPr>
            <a:lvl4pPr marL="4320540" indent="0">
              <a:buNone/>
              <a:defRPr sz="5040"/>
            </a:lvl4pPr>
            <a:lvl5pPr marL="5760720" indent="0">
              <a:buNone/>
              <a:defRPr sz="5040"/>
            </a:lvl5pPr>
            <a:lvl6pPr marL="7200900" indent="0">
              <a:buNone/>
              <a:defRPr sz="5040"/>
            </a:lvl6pPr>
            <a:lvl7pPr marL="8641080" indent="0">
              <a:buNone/>
              <a:defRPr sz="5040"/>
            </a:lvl7pPr>
            <a:lvl8pPr marL="10081260" indent="0">
              <a:buNone/>
              <a:defRPr sz="5040"/>
            </a:lvl8pPr>
            <a:lvl9pPr marL="11521440" indent="0">
              <a:buNone/>
              <a:defRPr sz="5040"/>
            </a:lvl9pPr>
          </a:lstStyle>
          <a:p>
            <a:r>
              <a:rPr lang="cs-CZ"/>
              <a:t>Kliknutím na ikonu přidáte obrázek.</a:t>
            </a:r>
            <a:endParaRPr lang="en-US" dirty="0"/>
          </a:p>
        </p:txBody>
      </p:sp>
      <p:sp>
        <p:nvSpPr>
          <p:cNvPr id="24" name="Text Placeholder 3"/>
          <p:cNvSpPr>
            <a:spLocks noGrp="1"/>
          </p:cNvSpPr>
          <p:nvPr>
            <p:ph type="body" sz="half" idx="19"/>
          </p:nvPr>
        </p:nvSpPr>
        <p:spPr>
          <a:xfrm>
            <a:off x="10723604" y="30476619"/>
            <a:ext cx="7342344" cy="7480122"/>
          </a:xfrm>
        </p:spPr>
        <p:txBody>
          <a:bodyPr anchor="t">
            <a:normAutofit/>
          </a:bodyPr>
          <a:lstStyle>
            <a:lvl1pPr marL="0" indent="0">
              <a:buNone/>
              <a:defRPr sz="3780"/>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sp>
        <p:nvSpPr>
          <p:cNvPr id="14" name="Text Placeholder 4"/>
          <p:cNvSpPr>
            <a:spLocks noGrp="1"/>
          </p:cNvSpPr>
          <p:nvPr>
            <p:ph type="body" sz="quarter" idx="13"/>
          </p:nvPr>
        </p:nvSpPr>
        <p:spPr>
          <a:xfrm>
            <a:off x="18786036" y="26331448"/>
            <a:ext cx="7243400" cy="4145161"/>
          </a:xfrm>
        </p:spPr>
        <p:txBody>
          <a:bodyPr anchor="b">
            <a:noAutofit/>
          </a:bodyPr>
          <a:lstStyle>
            <a:lvl1pPr marL="0" indent="0">
              <a:buNone/>
              <a:defRPr sz="6300" b="0">
                <a:solidFill>
                  <a:schemeClr val="accent1"/>
                </a:solidFill>
              </a:defRPr>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cs-CZ"/>
              <a:t>Po kliknutí můžete upravovat styly textu v předloze.</a:t>
            </a:r>
          </a:p>
        </p:txBody>
      </p:sp>
      <p:sp>
        <p:nvSpPr>
          <p:cNvPr id="31" name="Picture Placeholder 2"/>
          <p:cNvSpPr>
            <a:spLocks noGrp="1" noChangeAspect="1"/>
          </p:cNvSpPr>
          <p:nvPr>
            <p:ph type="pic" idx="17"/>
          </p:nvPr>
        </p:nvSpPr>
        <p:spPr>
          <a:xfrm>
            <a:off x="19230581" y="15809557"/>
            <a:ext cx="6359343" cy="899066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5040"/>
            </a:lvl1pPr>
            <a:lvl2pPr marL="1440180" indent="0">
              <a:buNone/>
              <a:defRPr sz="5040"/>
            </a:lvl2pPr>
            <a:lvl3pPr marL="2880360" indent="0">
              <a:buNone/>
              <a:defRPr sz="5040"/>
            </a:lvl3pPr>
            <a:lvl4pPr marL="4320540" indent="0">
              <a:buNone/>
              <a:defRPr sz="5040"/>
            </a:lvl4pPr>
            <a:lvl5pPr marL="5760720" indent="0">
              <a:buNone/>
              <a:defRPr sz="5040"/>
            </a:lvl5pPr>
            <a:lvl6pPr marL="7200900" indent="0">
              <a:buNone/>
              <a:defRPr sz="5040"/>
            </a:lvl6pPr>
            <a:lvl7pPr marL="8641080" indent="0">
              <a:buNone/>
              <a:defRPr sz="5040"/>
            </a:lvl7pPr>
            <a:lvl8pPr marL="10081260" indent="0">
              <a:buNone/>
              <a:defRPr sz="5040"/>
            </a:lvl8pPr>
            <a:lvl9pPr marL="11521440" indent="0">
              <a:buNone/>
              <a:defRPr sz="5040"/>
            </a:lvl9pPr>
          </a:lstStyle>
          <a:p>
            <a:r>
              <a:rPr lang="cs-CZ"/>
              <a:t>Kliknutím na ikonu přidáte obrázek.</a:t>
            </a:r>
            <a:endParaRPr lang="en-US" dirty="0"/>
          </a:p>
        </p:txBody>
      </p:sp>
      <p:sp>
        <p:nvSpPr>
          <p:cNvPr id="27" name="Text Placeholder 3"/>
          <p:cNvSpPr>
            <a:spLocks noGrp="1"/>
          </p:cNvSpPr>
          <p:nvPr>
            <p:ph type="body" sz="half" idx="20"/>
          </p:nvPr>
        </p:nvSpPr>
        <p:spPr>
          <a:xfrm>
            <a:off x="18786036" y="30476619"/>
            <a:ext cx="7243400" cy="7480122"/>
          </a:xfrm>
        </p:spPr>
        <p:txBody>
          <a:bodyPr anchor="t">
            <a:normAutofit/>
          </a:bodyPr>
          <a:lstStyle>
            <a:lvl1pPr marL="0" indent="0">
              <a:buNone/>
              <a:defRPr sz="3780"/>
            </a:lvl1pPr>
            <a:lvl2pPr marL="1440180" indent="0">
              <a:buNone/>
              <a:defRPr sz="3780"/>
            </a:lvl2pPr>
            <a:lvl3pPr marL="2880360" indent="0">
              <a:buNone/>
              <a:defRPr sz="3150"/>
            </a:lvl3pPr>
            <a:lvl4pPr marL="4320540" indent="0">
              <a:buNone/>
              <a:defRPr sz="2835"/>
            </a:lvl4pPr>
            <a:lvl5pPr marL="5760720" indent="0">
              <a:buNone/>
              <a:defRPr sz="2835"/>
            </a:lvl5pPr>
            <a:lvl6pPr marL="7200900" indent="0">
              <a:buNone/>
              <a:defRPr sz="2835"/>
            </a:lvl6pPr>
            <a:lvl7pPr marL="8641080" indent="0">
              <a:buNone/>
              <a:defRPr sz="2835"/>
            </a:lvl7pPr>
            <a:lvl8pPr marL="10081260" indent="0">
              <a:buNone/>
              <a:defRPr sz="2835"/>
            </a:lvl8pPr>
            <a:lvl9pPr marL="11521440" indent="0">
              <a:buNone/>
              <a:defRPr sz="2835"/>
            </a:lvl9pPr>
          </a:lstStyle>
          <a:p>
            <a:pPr lvl="0"/>
            <a:r>
              <a:rPr lang="cs-CZ"/>
              <a:t>Po kliknutí můžete upravovat styly textu v předloze.</a:t>
            </a:r>
          </a:p>
        </p:txBody>
      </p:sp>
      <p:cxnSp>
        <p:nvCxnSpPr>
          <p:cNvPr id="21" name="Straight Connector 20"/>
          <p:cNvCxnSpPr/>
          <p:nvPr/>
        </p:nvCxnSpPr>
        <p:spPr>
          <a:xfrm>
            <a:off x="10363560" y="15681967"/>
            <a:ext cx="0" cy="22341866"/>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18425991" y="15681967"/>
            <a:ext cx="0" cy="22341866"/>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6EAB0C4-22A6-4E1D-9198-FB621E805206}" type="datetimeFigureOut">
              <a:rPr lang="cs-CZ" smtClean="0"/>
              <a:t>24.05.2022</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4072237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nchorCtr="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EAB0C4-22A6-4E1D-9198-FB621E805206}" type="datetimeFigureOut">
              <a:rPr lang="cs-CZ" smtClean="0"/>
              <a:t>24.05.2022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1649528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grpSp>
        <p:nvGrpSpPr>
          <p:cNvPr id="7" name="Group 6"/>
          <p:cNvGrpSpPr/>
          <p:nvPr/>
        </p:nvGrpSpPr>
        <p:grpSpPr>
          <a:xfrm>
            <a:off x="0" y="3"/>
            <a:ext cx="28803600" cy="43223034"/>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Vertical Title 1"/>
          <p:cNvSpPr>
            <a:spLocks noGrp="1"/>
          </p:cNvSpPr>
          <p:nvPr>
            <p:ph type="title" orient="vert"/>
          </p:nvPr>
        </p:nvSpPr>
        <p:spPr>
          <a:xfrm>
            <a:off x="19432257" y="9121137"/>
            <a:ext cx="3393643" cy="28803594"/>
          </a:xfrm>
        </p:spPr>
        <p:txBody>
          <a:bodyPr vert="eaVert" anchor="b" anchorCtr="0"/>
          <a:lstStyle/>
          <a:p>
            <a:r>
              <a:rPr lang="cs-CZ"/>
              <a:t>Kliknutím lze upravit styl.</a:t>
            </a:r>
            <a:endParaRPr lang="en-US" dirty="0"/>
          </a:p>
        </p:txBody>
      </p:sp>
      <p:sp>
        <p:nvSpPr>
          <p:cNvPr id="3" name="Vertical Text Placeholder 2"/>
          <p:cNvSpPr>
            <a:spLocks noGrp="1"/>
          </p:cNvSpPr>
          <p:nvPr>
            <p:ph type="body" orient="vert" idx="1"/>
          </p:nvPr>
        </p:nvSpPr>
        <p:spPr>
          <a:xfrm>
            <a:off x="2729286" y="9121134"/>
            <a:ext cx="13914287" cy="28803600"/>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EAB0C4-22A6-4E1D-9198-FB621E805206}" type="datetimeFigureOut">
              <a:rPr lang="cs-CZ" smtClean="0"/>
              <a:t>24.05.2022</a:t>
            </a:fld>
            <a:endParaRPr lang="cs-CZ"/>
          </a:p>
        </p:txBody>
      </p:sp>
      <p:sp>
        <p:nvSpPr>
          <p:cNvPr id="5" name="Footer Placeholder 4"/>
          <p:cNvSpPr>
            <a:spLocks noGrp="1"/>
          </p:cNvSpPr>
          <p:nvPr>
            <p:ph type="ftr" sz="quarter" idx="11"/>
          </p:nvPr>
        </p:nvSpPr>
        <p:spPr/>
        <p:txBody>
          <a:bodyPr/>
          <a:lstStyle/>
          <a:p>
            <a:endParaRPr lang="cs-CZ"/>
          </a:p>
        </p:txBody>
      </p:sp>
      <p:sp>
        <p:nvSpPr>
          <p:cNvPr id="14" name="Rectangle 13"/>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24464250" y="1863102"/>
            <a:ext cx="1980761" cy="4836428"/>
          </a:xfrm>
          <a:prstGeom prst="rect">
            <a:avLst/>
          </a:prstGeom>
        </p:spPr>
        <p:txBody>
          <a:bodyPr/>
          <a:lstStyle/>
          <a:p>
            <a:fld id="{437AECA9-90BF-432A-9E50-9D14B8ACE854}" type="slidenum">
              <a:rPr lang="cs-CZ" smtClean="0"/>
              <a:t>‹#›</a:t>
            </a:fld>
            <a:endParaRPr lang="cs-CZ"/>
          </a:p>
        </p:txBody>
      </p:sp>
    </p:spTree>
    <p:extLst>
      <p:ext uri="{BB962C8B-B14F-4D97-AF65-F5344CB8AC3E}">
        <p14:creationId xmlns:p14="http://schemas.microsoft.com/office/powerpoint/2010/main" val="945974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3"/>
            <a:ext cx="28803600" cy="43223034"/>
            <a:chOff x="0" y="0"/>
            <a:chExt cx="9144000" cy="6860799"/>
          </a:xfrm>
        </p:grpSpPr>
        <p:sp>
          <p:nvSpPr>
            <p:cNvPr id="25" name="Rectangle 24"/>
            <p:cNvSpPr/>
            <p:nvPr/>
          </p:nvSpPr>
          <p:spPr>
            <a:xfrm>
              <a:off x="0" y="0"/>
              <a:ext cx="9118832"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2729286" y="5840727"/>
            <a:ext cx="19981086" cy="4472150"/>
          </a:xfrm>
          <a:prstGeom prst="rect">
            <a:avLst/>
          </a:prstGeom>
        </p:spPr>
        <p:txBody>
          <a:bodyPr vert="horz" lIns="91440" tIns="45720" rIns="91440" bIns="45720" rtlCol="0" anchor="ctr">
            <a:noAutofit/>
          </a:bodyPr>
          <a:lstStyle/>
          <a:p>
            <a:r>
              <a:rPr lang="cs-CZ"/>
              <a:t>Kliknutím lze upravit styl.</a:t>
            </a:r>
            <a:endParaRPr lang="en-US" dirty="0"/>
          </a:p>
        </p:txBody>
      </p:sp>
      <p:sp>
        <p:nvSpPr>
          <p:cNvPr id="3" name="Text Placeholder 2"/>
          <p:cNvSpPr>
            <a:spLocks noGrp="1"/>
          </p:cNvSpPr>
          <p:nvPr>
            <p:ph type="body" idx="1"/>
          </p:nvPr>
        </p:nvSpPr>
        <p:spPr>
          <a:xfrm>
            <a:off x="2729291" y="15681960"/>
            <a:ext cx="19981083" cy="22242780"/>
          </a:xfrm>
          <a:prstGeom prst="rect">
            <a:avLst/>
          </a:prstGeom>
        </p:spPr>
        <p:txBody>
          <a:bodyPr vert="horz" lIns="91440" tIns="45720" rIns="91440" bIns="45720" rtlCol="0" anchor="t">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23749861" y="40102647"/>
            <a:ext cx="3120387" cy="1440552"/>
          </a:xfrm>
          <a:prstGeom prst="rect">
            <a:avLst/>
          </a:prstGeom>
        </p:spPr>
        <p:txBody>
          <a:bodyPr vert="horz" lIns="91440" tIns="45720" rIns="91440" bIns="45720" rtlCol="0" anchor="b"/>
          <a:lstStyle>
            <a:lvl1pPr algn="r">
              <a:defRPr sz="2835" b="1" i="0">
                <a:solidFill>
                  <a:schemeClr val="accent1"/>
                </a:solidFill>
                <a:latin typeface="+mn-lt"/>
              </a:defRPr>
            </a:lvl1pPr>
          </a:lstStyle>
          <a:p>
            <a:fld id="{96EAB0C4-22A6-4E1D-9198-FB621E805206}" type="datetimeFigureOut">
              <a:rPr lang="cs-CZ" smtClean="0"/>
              <a:t>24.05.2022</a:t>
            </a:fld>
            <a:endParaRPr lang="cs-CZ"/>
          </a:p>
        </p:txBody>
      </p:sp>
      <p:sp>
        <p:nvSpPr>
          <p:cNvPr id="5" name="Footer Placeholder 4"/>
          <p:cNvSpPr>
            <a:spLocks noGrp="1"/>
          </p:cNvSpPr>
          <p:nvPr>
            <p:ph type="ftr" sz="quarter" idx="3"/>
          </p:nvPr>
        </p:nvSpPr>
        <p:spPr>
          <a:xfrm>
            <a:off x="1861157" y="40102637"/>
            <a:ext cx="12158354" cy="1440558"/>
          </a:xfrm>
          <a:prstGeom prst="rect">
            <a:avLst/>
          </a:prstGeom>
        </p:spPr>
        <p:txBody>
          <a:bodyPr vert="horz" lIns="91440" tIns="45720" rIns="91440" bIns="45720" rtlCol="0" anchor="b"/>
          <a:lstStyle>
            <a:lvl1pPr algn="l">
              <a:defRPr sz="2835" b="1" i="0">
                <a:solidFill>
                  <a:schemeClr val="accent1"/>
                </a:solidFill>
              </a:defRPr>
            </a:lvl1pPr>
          </a:lstStyle>
          <a:p>
            <a:endParaRPr lang="cs-CZ"/>
          </a:p>
        </p:txBody>
      </p:sp>
      <p:sp>
        <p:nvSpPr>
          <p:cNvPr id="22" name="Rectangle 21"/>
          <p:cNvSpPr/>
          <p:nvPr/>
        </p:nvSpPr>
        <p:spPr>
          <a:xfrm>
            <a:off x="24398779" y="0"/>
            <a:ext cx="2160270" cy="692658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Slide Number Placeholder 5"/>
          <p:cNvSpPr>
            <a:spLocks noGrp="1"/>
          </p:cNvSpPr>
          <p:nvPr>
            <p:ph type="sldNum" sz="quarter" idx="4"/>
          </p:nvPr>
        </p:nvSpPr>
        <p:spPr bwMode="auto">
          <a:xfrm>
            <a:off x="24187641" y="1863102"/>
            <a:ext cx="2492620" cy="4836428"/>
          </a:xfrm>
          <a:prstGeom prst="rect">
            <a:avLst/>
          </a:prstGeom>
        </p:spPr>
        <p:txBody>
          <a:bodyPr vert="horz" lIns="91440" tIns="45720" rIns="91440" bIns="45720" rtlCol="0" anchor="b"/>
          <a:lstStyle>
            <a:lvl1pPr algn="ctr">
              <a:defRPr sz="8820" b="0" i="0">
                <a:solidFill>
                  <a:schemeClr val="bg1"/>
                </a:solidFill>
              </a:defRPr>
            </a:lvl1pPr>
          </a:lstStyle>
          <a:p>
            <a:fld id="{437AECA9-90BF-432A-9E50-9D14B8ACE854}" type="slidenum">
              <a:rPr lang="cs-CZ" smtClean="0"/>
              <a:t>‹#›</a:t>
            </a:fld>
            <a:endParaRPr lang="cs-CZ"/>
          </a:p>
        </p:txBody>
      </p:sp>
    </p:spTree>
    <p:extLst>
      <p:ext uri="{BB962C8B-B14F-4D97-AF65-F5344CB8AC3E}">
        <p14:creationId xmlns:p14="http://schemas.microsoft.com/office/powerpoint/2010/main" val="348674559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1440180" rtl="0" eaLnBrk="1" latinLnBrk="0" hangingPunct="1">
        <a:spcBef>
          <a:spcPct val="0"/>
        </a:spcBef>
        <a:buNone/>
        <a:defRPr sz="1008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080135" indent="-1080135" algn="l" defTabSz="1440180" rtl="0" eaLnBrk="1" latinLnBrk="0" hangingPunct="1">
        <a:spcBef>
          <a:spcPts val="3150"/>
        </a:spcBef>
        <a:spcAft>
          <a:spcPts val="0"/>
        </a:spcAft>
        <a:buClr>
          <a:schemeClr val="accent1"/>
        </a:buClr>
        <a:buSzPct val="80000"/>
        <a:buFont typeface="Wingdings 3" charset="2"/>
        <a:buChar char=""/>
        <a:defRPr sz="5670" b="0" i="0" kern="1200">
          <a:solidFill>
            <a:schemeClr val="tx1">
              <a:lumMod val="75000"/>
              <a:lumOff val="25000"/>
            </a:schemeClr>
          </a:solidFill>
          <a:latin typeface="+mn-lt"/>
          <a:ea typeface="+mn-ea"/>
          <a:cs typeface="+mn-cs"/>
        </a:defRPr>
      </a:lvl1pPr>
      <a:lvl2pPr marL="2160270" indent="-892912" algn="l" defTabSz="1440180" rtl="0" eaLnBrk="1" latinLnBrk="0" hangingPunct="1">
        <a:spcBef>
          <a:spcPts val="3150"/>
        </a:spcBef>
        <a:spcAft>
          <a:spcPts val="0"/>
        </a:spcAft>
        <a:buClr>
          <a:schemeClr val="accent1"/>
        </a:buClr>
        <a:buSzPct val="80000"/>
        <a:buFont typeface="Wingdings 3" charset="2"/>
        <a:buChar char=""/>
        <a:defRPr sz="5040" b="0" i="0" kern="1200">
          <a:solidFill>
            <a:schemeClr val="tx1">
              <a:lumMod val="75000"/>
              <a:lumOff val="25000"/>
            </a:schemeClr>
          </a:solidFill>
          <a:latin typeface="+mn-lt"/>
          <a:ea typeface="+mn-ea"/>
          <a:cs typeface="+mn-cs"/>
        </a:defRPr>
      </a:lvl2pPr>
      <a:lvl3pPr marL="3024378" indent="-720090" algn="l" defTabSz="1440180" rtl="0" eaLnBrk="1" latinLnBrk="0" hangingPunct="1">
        <a:spcBef>
          <a:spcPts val="3150"/>
        </a:spcBef>
        <a:spcAft>
          <a:spcPts val="0"/>
        </a:spcAft>
        <a:buClr>
          <a:schemeClr val="accent1"/>
        </a:buClr>
        <a:buSzPct val="80000"/>
        <a:buFont typeface="Wingdings 3" charset="2"/>
        <a:buChar char=""/>
        <a:defRPr sz="4410" b="0" i="0" kern="1200">
          <a:solidFill>
            <a:schemeClr val="tx1">
              <a:lumMod val="75000"/>
              <a:lumOff val="25000"/>
            </a:schemeClr>
          </a:solidFill>
          <a:latin typeface="+mn-lt"/>
          <a:ea typeface="+mn-ea"/>
          <a:cs typeface="+mn-cs"/>
        </a:defRPr>
      </a:lvl3pPr>
      <a:lvl4pPr marL="3888486" indent="-720090" algn="l" defTabSz="1440180" rtl="0" eaLnBrk="1" latinLnBrk="0" hangingPunct="1">
        <a:spcBef>
          <a:spcPts val="3150"/>
        </a:spcBef>
        <a:spcAft>
          <a:spcPts val="0"/>
        </a:spcAft>
        <a:buClr>
          <a:schemeClr val="accent1"/>
        </a:buClr>
        <a:buSzPct val="80000"/>
        <a:buFont typeface="Wingdings 3" charset="2"/>
        <a:buChar char=""/>
        <a:defRPr sz="3780" b="0" i="0" kern="1200">
          <a:solidFill>
            <a:schemeClr val="tx1">
              <a:lumMod val="75000"/>
              <a:lumOff val="25000"/>
            </a:schemeClr>
          </a:solidFill>
          <a:latin typeface="+mn-lt"/>
          <a:ea typeface="+mn-ea"/>
          <a:cs typeface="+mn-cs"/>
        </a:defRPr>
      </a:lvl4pPr>
      <a:lvl5pPr marL="4752594" indent="-720090" algn="l" defTabSz="1440180" rtl="0" eaLnBrk="1" latinLnBrk="0" hangingPunct="1">
        <a:spcBef>
          <a:spcPts val="3150"/>
        </a:spcBef>
        <a:spcAft>
          <a:spcPts val="0"/>
        </a:spcAft>
        <a:buClr>
          <a:schemeClr val="accent1"/>
        </a:buClr>
        <a:buSzPct val="80000"/>
        <a:buFont typeface="Wingdings 3" charset="2"/>
        <a:buChar char=""/>
        <a:defRPr sz="3780" b="0" i="0" kern="1200">
          <a:solidFill>
            <a:schemeClr val="tx1">
              <a:lumMod val="75000"/>
              <a:lumOff val="25000"/>
            </a:schemeClr>
          </a:solidFill>
          <a:latin typeface="+mn-lt"/>
          <a:ea typeface="+mn-ea"/>
          <a:cs typeface="+mn-cs"/>
        </a:defRPr>
      </a:lvl5pPr>
      <a:lvl6pPr marL="5715990" indent="-720090" algn="l" defTabSz="1440180" rtl="0" eaLnBrk="1" latinLnBrk="0" hangingPunct="1">
        <a:spcBef>
          <a:spcPts val="3150"/>
        </a:spcBef>
        <a:spcAft>
          <a:spcPts val="0"/>
        </a:spcAft>
        <a:buClr>
          <a:schemeClr val="accent1"/>
        </a:buClr>
        <a:buSzPct val="80000"/>
        <a:buFont typeface="Wingdings 3" charset="2"/>
        <a:buChar char=""/>
        <a:defRPr sz="3780" b="0" i="0" kern="1200">
          <a:solidFill>
            <a:schemeClr val="tx1">
              <a:lumMod val="75000"/>
              <a:lumOff val="25000"/>
            </a:schemeClr>
          </a:solidFill>
          <a:latin typeface="+mn-lt"/>
          <a:ea typeface="+mn-ea"/>
          <a:cs typeface="+mn-cs"/>
        </a:defRPr>
      </a:lvl6pPr>
      <a:lvl7pPr marL="6526170" indent="-720090" algn="l" defTabSz="1440180" rtl="0" eaLnBrk="1" latinLnBrk="0" hangingPunct="1">
        <a:spcBef>
          <a:spcPts val="3150"/>
        </a:spcBef>
        <a:spcAft>
          <a:spcPts val="0"/>
        </a:spcAft>
        <a:buClr>
          <a:schemeClr val="accent1"/>
        </a:buClr>
        <a:buSzPct val="80000"/>
        <a:buFont typeface="Wingdings 3" charset="2"/>
        <a:buChar char=""/>
        <a:defRPr sz="3780" b="0" i="0" kern="1200">
          <a:solidFill>
            <a:schemeClr val="tx1">
              <a:lumMod val="75000"/>
              <a:lumOff val="25000"/>
            </a:schemeClr>
          </a:solidFill>
          <a:latin typeface="+mn-lt"/>
          <a:ea typeface="+mn-ea"/>
          <a:cs typeface="+mn-cs"/>
        </a:defRPr>
      </a:lvl7pPr>
      <a:lvl8pPr marL="7115850" indent="-720090" algn="l" defTabSz="1440180" rtl="0" eaLnBrk="1" latinLnBrk="0" hangingPunct="1">
        <a:spcBef>
          <a:spcPts val="3150"/>
        </a:spcBef>
        <a:spcAft>
          <a:spcPts val="0"/>
        </a:spcAft>
        <a:buClr>
          <a:schemeClr val="accent1"/>
        </a:buClr>
        <a:buSzPct val="80000"/>
        <a:buFont typeface="Wingdings 3" charset="2"/>
        <a:buChar char=""/>
        <a:defRPr sz="3780" b="0" i="0" kern="1200">
          <a:solidFill>
            <a:schemeClr val="tx1">
              <a:lumMod val="75000"/>
              <a:lumOff val="25000"/>
            </a:schemeClr>
          </a:solidFill>
          <a:latin typeface="+mn-lt"/>
          <a:ea typeface="+mn-ea"/>
          <a:cs typeface="+mn-cs"/>
        </a:defRPr>
      </a:lvl8pPr>
      <a:lvl9pPr marL="7831530" indent="-720090" algn="l" defTabSz="1440180" rtl="0" eaLnBrk="1" latinLnBrk="0" hangingPunct="1">
        <a:spcBef>
          <a:spcPts val="3150"/>
        </a:spcBef>
        <a:spcAft>
          <a:spcPts val="0"/>
        </a:spcAft>
        <a:buClr>
          <a:schemeClr val="accent1"/>
        </a:buClr>
        <a:buSzPct val="80000"/>
        <a:buFont typeface="Wingdings 3" charset="2"/>
        <a:buChar char=""/>
        <a:defRPr sz="3780" b="0" i="0" kern="1200">
          <a:solidFill>
            <a:schemeClr val="tx1">
              <a:lumMod val="75000"/>
              <a:lumOff val="25000"/>
            </a:schemeClr>
          </a:solidFill>
          <a:latin typeface="+mn-lt"/>
          <a:ea typeface="+mn-ea"/>
          <a:cs typeface="+mn-cs"/>
        </a:defRPr>
      </a:lvl9pPr>
    </p:bodyStyle>
    <p:otherStyle>
      <a:defPPr>
        <a:defRPr lang="en-US"/>
      </a:defPPr>
      <a:lvl1pPr marL="0" algn="l" defTabSz="1440180" rtl="0" eaLnBrk="1" latinLnBrk="0" hangingPunct="1">
        <a:defRPr sz="5670" kern="1200">
          <a:solidFill>
            <a:schemeClr val="tx1"/>
          </a:solidFill>
          <a:latin typeface="+mn-lt"/>
          <a:ea typeface="+mn-ea"/>
          <a:cs typeface="+mn-cs"/>
        </a:defRPr>
      </a:lvl1pPr>
      <a:lvl2pPr marL="1440180" algn="l" defTabSz="1440180" rtl="0" eaLnBrk="1" latinLnBrk="0" hangingPunct="1">
        <a:defRPr sz="5670" kern="1200">
          <a:solidFill>
            <a:schemeClr val="tx1"/>
          </a:solidFill>
          <a:latin typeface="+mn-lt"/>
          <a:ea typeface="+mn-ea"/>
          <a:cs typeface="+mn-cs"/>
        </a:defRPr>
      </a:lvl2pPr>
      <a:lvl3pPr marL="2880360" algn="l" defTabSz="1440180" rtl="0" eaLnBrk="1" latinLnBrk="0" hangingPunct="1">
        <a:defRPr sz="5670" kern="1200">
          <a:solidFill>
            <a:schemeClr val="tx1"/>
          </a:solidFill>
          <a:latin typeface="+mn-lt"/>
          <a:ea typeface="+mn-ea"/>
          <a:cs typeface="+mn-cs"/>
        </a:defRPr>
      </a:lvl3pPr>
      <a:lvl4pPr marL="4320540" algn="l" defTabSz="1440180" rtl="0" eaLnBrk="1" latinLnBrk="0" hangingPunct="1">
        <a:defRPr sz="5670" kern="1200">
          <a:solidFill>
            <a:schemeClr val="tx1"/>
          </a:solidFill>
          <a:latin typeface="+mn-lt"/>
          <a:ea typeface="+mn-ea"/>
          <a:cs typeface="+mn-cs"/>
        </a:defRPr>
      </a:lvl4pPr>
      <a:lvl5pPr marL="5760720" algn="l" defTabSz="1440180" rtl="0" eaLnBrk="1" latinLnBrk="0" hangingPunct="1">
        <a:defRPr sz="5670" kern="1200">
          <a:solidFill>
            <a:schemeClr val="tx1"/>
          </a:solidFill>
          <a:latin typeface="+mn-lt"/>
          <a:ea typeface="+mn-ea"/>
          <a:cs typeface="+mn-cs"/>
        </a:defRPr>
      </a:lvl5pPr>
      <a:lvl6pPr marL="7200900" algn="l" defTabSz="1440180" rtl="0" eaLnBrk="1" latinLnBrk="0" hangingPunct="1">
        <a:defRPr sz="5670" kern="1200">
          <a:solidFill>
            <a:schemeClr val="tx1"/>
          </a:solidFill>
          <a:latin typeface="+mn-lt"/>
          <a:ea typeface="+mn-ea"/>
          <a:cs typeface="+mn-cs"/>
        </a:defRPr>
      </a:lvl6pPr>
      <a:lvl7pPr marL="8641080" algn="l" defTabSz="1440180" rtl="0" eaLnBrk="1" latinLnBrk="0" hangingPunct="1">
        <a:defRPr sz="5670" kern="1200">
          <a:solidFill>
            <a:schemeClr val="tx1"/>
          </a:solidFill>
          <a:latin typeface="+mn-lt"/>
          <a:ea typeface="+mn-ea"/>
          <a:cs typeface="+mn-cs"/>
        </a:defRPr>
      </a:lvl7pPr>
      <a:lvl8pPr marL="10081260" algn="l" defTabSz="1440180" rtl="0" eaLnBrk="1" latinLnBrk="0" hangingPunct="1">
        <a:defRPr sz="5670" kern="1200">
          <a:solidFill>
            <a:schemeClr val="tx1"/>
          </a:solidFill>
          <a:latin typeface="+mn-lt"/>
          <a:ea typeface="+mn-ea"/>
          <a:cs typeface="+mn-cs"/>
        </a:defRPr>
      </a:lvl8pPr>
      <a:lvl9pPr marL="11521440" algn="l" defTabSz="1440180"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0" y="-143716"/>
            <a:ext cx="28875408" cy="4968551"/>
          </a:xfrm>
          <a:gradFill>
            <a:gsLst>
              <a:gs pos="0">
                <a:schemeClr val="accent2">
                  <a:lumMod val="5000"/>
                  <a:lumOff val="95000"/>
                </a:schemeClr>
              </a:gs>
              <a:gs pos="58000">
                <a:schemeClr val="accent2">
                  <a:lumMod val="45000"/>
                  <a:lumOff val="55000"/>
                </a:schemeClr>
              </a:gs>
              <a:gs pos="83000">
                <a:schemeClr val="accent2">
                  <a:lumMod val="45000"/>
                  <a:lumOff val="55000"/>
                </a:schemeClr>
              </a:gs>
              <a:gs pos="100000">
                <a:schemeClr val="accent2">
                  <a:lumMod val="30000"/>
                  <a:lumOff val="70000"/>
                </a:schemeClr>
              </a:gs>
            </a:gsLst>
            <a:path path="circle">
              <a:fillToRect l="100000" t="100000"/>
            </a:path>
          </a:gradFill>
        </p:spPr>
        <p:txBody>
          <a:bodyPr>
            <a:noAutofit/>
          </a:bodyPr>
          <a:lstStyle/>
          <a:p>
            <a:pPr algn="ctr"/>
            <a:r>
              <a:rPr lang="en-GB" sz="9600" b="1" dirty="0">
                <a:solidFill>
                  <a:schemeClr val="tx1"/>
                </a:solidFill>
                <a:effectLst/>
                <a:latin typeface="Calibri" panose="020F0502020204030204" pitchFamily="34" charset="0"/>
                <a:ea typeface="Calibri" panose="020F0502020204030204" pitchFamily="34" charset="0"/>
              </a:rPr>
              <a:t>Life of the hospital </a:t>
            </a:r>
            <a:r>
              <a:rPr lang="en-GB" sz="9600" b="1" dirty="0" err="1">
                <a:solidFill>
                  <a:schemeClr val="tx1"/>
                </a:solidFill>
                <a:effectLst/>
                <a:latin typeface="Calibri" panose="020F0502020204030204" pitchFamily="34" charset="0"/>
                <a:ea typeface="Calibri" panose="020F0502020204030204" pitchFamily="34" charset="0"/>
              </a:rPr>
              <a:t>pharmacis</a:t>
            </a:r>
            <a:r>
              <a:rPr lang="cs-CZ" sz="9600" b="1">
                <a:solidFill>
                  <a:schemeClr val="tx1"/>
                </a:solidFill>
                <a:effectLst/>
                <a:latin typeface="Calibri" panose="020F0502020204030204" pitchFamily="34" charset="0"/>
                <a:ea typeface="Calibri" panose="020F0502020204030204" pitchFamily="34" charset="0"/>
              </a:rPr>
              <a:t>t</a:t>
            </a:r>
            <a:r>
              <a:rPr lang="en-GB" sz="9600" b="1">
                <a:solidFill>
                  <a:schemeClr val="tx1"/>
                </a:solidFill>
                <a:effectLst/>
                <a:latin typeface="Calibri" panose="020F0502020204030204" pitchFamily="34" charset="0"/>
                <a:ea typeface="Calibri" panose="020F0502020204030204" pitchFamily="34" charset="0"/>
              </a:rPr>
              <a:t> </a:t>
            </a:r>
            <a:r>
              <a:rPr lang="en-GB" sz="9600" b="1" dirty="0">
                <a:solidFill>
                  <a:schemeClr val="tx1"/>
                </a:solidFill>
                <a:effectLst/>
                <a:latin typeface="Calibri" panose="020F0502020204030204" pitchFamily="34" charset="0"/>
                <a:ea typeface="Calibri" panose="020F0502020204030204" pitchFamily="34" charset="0"/>
              </a:rPr>
              <a:t>in</a:t>
            </a:r>
            <a:br>
              <a:rPr lang="cs-CZ" sz="9600" b="1" dirty="0">
                <a:solidFill>
                  <a:schemeClr val="tx1"/>
                </a:solidFill>
                <a:effectLst/>
                <a:latin typeface="Calibri" panose="020F0502020204030204" pitchFamily="34" charset="0"/>
                <a:ea typeface="Calibri" panose="020F0502020204030204" pitchFamily="34" charset="0"/>
              </a:rPr>
            </a:br>
            <a:r>
              <a:rPr lang="en-GB" sz="9600" b="1" dirty="0">
                <a:solidFill>
                  <a:schemeClr val="tx1"/>
                </a:solidFill>
                <a:effectLst/>
                <a:latin typeface="Calibri" panose="020F0502020204030204" pitchFamily="34" charset="0"/>
                <a:ea typeface="Calibri" panose="020F0502020204030204" pitchFamily="34" charset="0"/>
              </a:rPr>
              <a:t>the</a:t>
            </a:r>
            <a:r>
              <a:rPr lang="cs-CZ" sz="9600" b="1" dirty="0">
                <a:solidFill>
                  <a:schemeClr val="tx1"/>
                </a:solidFill>
                <a:effectLst/>
                <a:latin typeface="Calibri" panose="020F0502020204030204" pitchFamily="34" charset="0"/>
                <a:ea typeface="Calibri" panose="020F0502020204030204" pitchFamily="34" charset="0"/>
              </a:rPr>
              <a:t> </a:t>
            </a:r>
            <a:r>
              <a:rPr lang="en-GB" sz="9600" b="1" dirty="0">
                <a:solidFill>
                  <a:schemeClr val="tx1"/>
                </a:solidFill>
                <a:effectLst/>
                <a:latin typeface="Calibri" panose="020F0502020204030204" pitchFamily="34" charset="0"/>
                <a:ea typeface="Calibri" panose="020F0502020204030204" pitchFamily="34" charset="0"/>
              </a:rPr>
              <a:t>Czech Republic in 2021</a:t>
            </a:r>
            <a:br>
              <a:rPr lang="cs-CZ" sz="9600" dirty="0">
                <a:solidFill>
                  <a:schemeClr val="tx1"/>
                </a:solidFill>
                <a:effectLst/>
                <a:latin typeface="Calibri" panose="020F0502020204030204" pitchFamily="34" charset="0"/>
                <a:ea typeface="Calibri" panose="020F0502020204030204" pitchFamily="34" charset="0"/>
              </a:rPr>
            </a:br>
            <a:endParaRPr lang="cs-CZ" sz="9600" dirty="0">
              <a:solidFill>
                <a:schemeClr val="tx1"/>
              </a:solidFill>
            </a:endParaRPr>
          </a:p>
        </p:txBody>
      </p:sp>
      <p:sp>
        <p:nvSpPr>
          <p:cNvPr id="3" name="Podnadpis 2"/>
          <p:cNvSpPr>
            <a:spLocks noGrp="1"/>
          </p:cNvSpPr>
          <p:nvPr>
            <p:ph type="subTitle" idx="1"/>
          </p:nvPr>
        </p:nvSpPr>
        <p:spPr>
          <a:xfrm>
            <a:off x="1080320" y="4624531"/>
            <a:ext cx="26642960" cy="38596290"/>
          </a:xfrm>
          <a:gradFill flip="none" rotWithShape="1">
            <a:gsLst>
              <a:gs pos="80000">
                <a:srgbClr val="0070C0">
                  <a:alpha val="0"/>
                </a:srgbClr>
              </a:gs>
              <a:gs pos="100000">
                <a:srgbClr val="1D08B8"/>
              </a:gs>
            </a:gsLst>
            <a:path path="circle">
              <a:fillToRect l="100000" b="100000"/>
            </a:path>
            <a:tileRect t="-100000" r="-100000"/>
          </a:gradFill>
        </p:spPr>
        <p:txBody>
          <a:bodyPr>
            <a:normAutofit/>
          </a:bodyPr>
          <a:lstStyle/>
          <a:p>
            <a:pPr algn="just"/>
            <a:r>
              <a:rPr lang="cs-CZ" sz="5400" b="1" cap="none" dirty="0">
                <a:solidFill>
                  <a:schemeClr val="tx1"/>
                </a:solidFill>
                <a:effectLst/>
                <a:latin typeface="Calibri" panose="020F0502020204030204" pitchFamily="34" charset="0"/>
                <a:ea typeface="Calibri" panose="020F0502020204030204" pitchFamily="34" charset="0"/>
              </a:rPr>
              <a:t>											</a:t>
            </a:r>
          </a:p>
          <a:p>
            <a:pPr algn="just"/>
            <a:endParaRPr lang="cs-CZ" sz="5400" b="1" cap="none" dirty="0">
              <a:solidFill>
                <a:schemeClr val="tx1"/>
              </a:solidFill>
              <a:latin typeface="Calibri" panose="020F0502020204030204" pitchFamily="34" charset="0"/>
              <a:ea typeface="Calibri" panose="020F0502020204030204" pitchFamily="34" charset="0"/>
            </a:endParaRPr>
          </a:p>
          <a:p>
            <a:pPr algn="just"/>
            <a:endParaRPr lang="cs-CZ" sz="5400" b="1" cap="none" dirty="0">
              <a:solidFill>
                <a:schemeClr val="tx1"/>
              </a:solidFill>
              <a:effectLst/>
              <a:latin typeface="Calibri" panose="020F0502020204030204" pitchFamily="34" charset="0"/>
              <a:ea typeface="Calibri" panose="020F0502020204030204" pitchFamily="34" charset="0"/>
            </a:endParaRPr>
          </a:p>
          <a:p>
            <a:pPr algn="just"/>
            <a:endParaRPr lang="cs-CZ" sz="5400" b="1" cap="none" dirty="0">
              <a:solidFill>
                <a:schemeClr val="tx1"/>
              </a:solidFill>
              <a:latin typeface="Calibri" panose="020F0502020204030204" pitchFamily="34" charset="0"/>
              <a:ea typeface="Calibri" panose="020F0502020204030204" pitchFamily="34" charset="0"/>
            </a:endParaRPr>
          </a:p>
          <a:p>
            <a:pPr algn="just"/>
            <a:endParaRPr lang="cs-CZ" sz="5400" b="1" cap="none" dirty="0">
              <a:solidFill>
                <a:schemeClr val="tx1"/>
              </a:solidFill>
              <a:effectLst/>
              <a:latin typeface="Calibri" panose="020F0502020204030204" pitchFamily="34" charset="0"/>
              <a:ea typeface="Calibri" panose="020F0502020204030204" pitchFamily="34" charset="0"/>
            </a:endParaRPr>
          </a:p>
          <a:p>
            <a:pPr algn="just"/>
            <a:endParaRPr lang="cs-CZ" sz="5400" b="1" cap="none" dirty="0">
              <a:solidFill>
                <a:schemeClr val="tx1"/>
              </a:solidFill>
              <a:latin typeface="Calibri" panose="020F0502020204030204" pitchFamily="34" charset="0"/>
              <a:ea typeface="Calibri" panose="020F0502020204030204" pitchFamily="34" charset="0"/>
            </a:endParaRPr>
          </a:p>
          <a:p>
            <a:pPr algn="just"/>
            <a:endParaRPr lang="cs-CZ" sz="5400" b="1" cap="none" dirty="0">
              <a:solidFill>
                <a:schemeClr val="tx1"/>
              </a:solidFill>
              <a:effectLst/>
              <a:latin typeface="Calibri" panose="020F0502020204030204" pitchFamily="34" charset="0"/>
              <a:ea typeface="Calibri" panose="020F0502020204030204" pitchFamily="34" charset="0"/>
            </a:endParaRPr>
          </a:p>
          <a:p>
            <a:pPr algn="just"/>
            <a:endParaRPr lang="cs-CZ" sz="5400" b="1" cap="none" dirty="0">
              <a:solidFill>
                <a:schemeClr val="tx1"/>
              </a:solidFill>
              <a:latin typeface="Calibri" panose="020F0502020204030204" pitchFamily="34" charset="0"/>
              <a:ea typeface="Calibri" panose="020F0502020204030204" pitchFamily="34" charset="0"/>
            </a:endParaRPr>
          </a:p>
          <a:p>
            <a:pPr algn="just"/>
            <a:endParaRPr lang="cs-CZ" sz="5400" b="1" cap="none" dirty="0">
              <a:solidFill>
                <a:schemeClr val="tx1"/>
              </a:solidFill>
              <a:effectLst/>
              <a:latin typeface="Calibri" panose="020F0502020204030204" pitchFamily="34" charset="0"/>
              <a:ea typeface="Calibri" panose="020F0502020204030204" pitchFamily="34" charset="0"/>
            </a:endParaRPr>
          </a:p>
          <a:p>
            <a:pPr algn="just"/>
            <a:endParaRPr lang="cs-CZ" sz="5400" b="1" cap="none" dirty="0">
              <a:solidFill>
                <a:schemeClr val="tx1"/>
              </a:solidFill>
              <a:latin typeface="Calibri" panose="020F0502020204030204" pitchFamily="34" charset="0"/>
              <a:ea typeface="Calibri" panose="020F0502020204030204" pitchFamily="34" charset="0"/>
            </a:endParaRPr>
          </a:p>
          <a:p>
            <a:pPr algn="just"/>
            <a:endParaRPr lang="cs-CZ" sz="5400" b="1" cap="none" dirty="0">
              <a:solidFill>
                <a:schemeClr val="tx1"/>
              </a:solidFill>
              <a:effectLst/>
              <a:latin typeface="Calibri" panose="020F0502020204030204" pitchFamily="34" charset="0"/>
              <a:ea typeface="Calibri" panose="020F0502020204030204" pitchFamily="34" charset="0"/>
            </a:endParaRPr>
          </a:p>
          <a:p>
            <a:pPr algn="l"/>
            <a:endParaRPr lang="cs-CZ" sz="5400" b="1" cap="none" dirty="0">
              <a:solidFill>
                <a:schemeClr val="tx1"/>
              </a:solidFill>
              <a:effectLst/>
              <a:latin typeface="Calibri" panose="020F0502020204030204" pitchFamily="34" charset="0"/>
              <a:ea typeface="Calibri" panose="020F0502020204030204" pitchFamily="34" charset="0"/>
            </a:endParaRPr>
          </a:p>
          <a:p>
            <a:pPr algn="l"/>
            <a:endParaRPr lang="cs-CZ" sz="5400" b="1" cap="none" dirty="0">
              <a:solidFill>
                <a:schemeClr val="tx1"/>
              </a:solidFill>
              <a:latin typeface="Calibri" panose="020F0502020204030204" pitchFamily="34" charset="0"/>
              <a:ea typeface="Calibri" panose="020F0502020204030204" pitchFamily="34" charset="0"/>
            </a:endParaRPr>
          </a:p>
          <a:p>
            <a:pPr algn="l"/>
            <a:endParaRPr lang="cs-CZ" sz="5400" b="1" cap="none" dirty="0">
              <a:solidFill>
                <a:schemeClr val="tx1"/>
              </a:solidFill>
              <a:effectLst/>
              <a:latin typeface="Calibri" panose="020F0502020204030204" pitchFamily="34" charset="0"/>
              <a:ea typeface="Calibri" panose="020F0502020204030204" pitchFamily="34" charset="0"/>
            </a:endParaRPr>
          </a:p>
          <a:p>
            <a:pPr algn="l"/>
            <a:br>
              <a:rPr lang="en-GB" sz="5400" b="1" cap="none" dirty="0">
                <a:solidFill>
                  <a:schemeClr val="tx1"/>
                </a:solidFill>
                <a:effectLst/>
                <a:latin typeface="Calibri" panose="020F0502020204030204" pitchFamily="34" charset="0"/>
                <a:ea typeface="Calibri" panose="020F0502020204030204" pitchFamily="34" charset="0"/>
              </a:rPr>
            </a:br>
            <a:r>
              <a:rPr lang="en-GB" sz="5400" b="1" cap="none" dirty="0">
                <a:solidFill>
                  <a:schemeClr val="tx1"/>
                </a:solidFill>
                <a:effectLst/>
                <a:latin typeface="Calibri" panose="020F0502020204030204" pitchFamily="34" charset="0"/>
                <a:ea typeface="Calibri" panose="020F0502020204030204" pitchFamily="34" charset="0"/>
              </a:rPr>
              <a:t> </a:t>
            </a:r>
            <a:br>
              <a:rPr lang="en-GB" sz="5400" b="1" cap="none" dirty="0">
                <a:solidFill>
                  <a:schemeClr val="tx1"/>
                </a:solidFill>
                <a:effectLst/>
                <a:latin typeface="Calibri" panose="020F0502020204030204" pitchFamily="34" charset="0"/>
                <a:ea typeface="Calibri" panose="020F0502020204030204" pitchFamily="34" charset="0"/>
              </a:rPr>
            </a:br>
            <a:r>
              <a:rPr lang="en-GB" sz="5400" b="1" cap="none" dirty="0">
                <a:solidFill>
                  <a:schemeClr val="tx1"/>
                </a:solidFill>
                <a:effectLst/>
                <a:latin typeface="Calibri" panose="020F0502020204030204" pitchFamily="34" charset="0"/>
                <a:ea typeface="Calibri" panose="020F0502020204030204" pitchFamily="34" charset="0"/>
              </a:rPr>
              <a:t> </a:t>
            </a:r>
            <a:br>
              <a:rPr lang="en-GB" sz="5400" b="1" cap="none" dirty="0">
                <a:solidFill>
                  <a:schemeClr val="tx1"/>
                </a:solidFill>
                <a:effectLst/>
                <a:latin typeface="Calibri" panose="020F0502020204030204" pitchFamily="34" charset="0"/>
                <a:ea typeface="Calibri" panose="020F0502020204030204" pitchFamily="34" charset="0"/>
              </a:rPr>
            </a:br>
            <a:endParaRPr lang="cs-CZ" sz="5400" b="1" cap="none" dirty="0">
              <a:solidFill>
                <a:schemeClr val="tx1"/>
              </a:solidFill>
              <a:effectLst/>
              <a:latin typeface="Calibri" panose="020F0502020204030204" pitchFamily="34" charset="0"/>
              <a:ea typeface="Calibri" panose="020F0502020204030204" pitchFamily="34" charset="0"/>
            </a:endParaRPr>
          </a:p>
          <a:p>
            <a:endParaRPr lang="cs-CZ" sz="5400" cap="none" dirty="0">
              <a:solidFill>
                <a:schemeClr val="tx1"/>
              </a:solidFill>
            </a:endParaRPr>
          </a:p>
        </p:txBody>
      </p:sp>
      <p:pic>
        <p:nvPicPr>
          <p:cNvPr id="5" name="Obrázek 4">
            <a:extLst>
              <a:ext uri="{FF2B5EF4-FFF2-40B4-BE49-F238E27FC236}">
                <a16:creationId xmlns:a16="http://schemas.microsoft.com/office/drawing/2014/main" id="{05735749-D122-4C9A-25AF-7CDF8C249B87}"/>
              </a:ext>
            </a:extLst>
          </p:cNvPr>
          <p:cNvPicPr>
            <a:picLocks noChangeAspect="1"/>
          </p:cNvPicPr>
          <p:nvPr/>
        </p:nvPicPr>
        <p:blipFill>
          <a:blip r:embed="rId3"/>
          <a:stretch>
            <a:fillRect/>
          </a:stretch>
        </p:blipFill>
        <p:spPr>
          <a:xfrm>
            <a:off x="648272" y="505966"/>
            <a:ext cx="3456384" cy="3906641"/>
          </a:xfrm>
          <a:prstGeom prst="rect">
            <a:avLst/>
          </a:prstGeom>
        </p:spPr>
      </p:pic>
      <p:pic>
        <p:nvPicPr>
          <p:cNvPr id="10" name="Obrázek 9">
            <a:extLst>
              <a:ext uri="{FF2B5EF4-FFF2-40B4-BE49-F238E27FC236}">
                <a16:creationId xmlns:a16="http://schemas.microsoft.com/office/drawing/2014/main" id="{7F50A825-C028-41CE-5096-3717745A132F}"/>
              </a:ext>
            </a:extLst>
          </p:cNvPr>
          <p:cNvPicPr>
            <a:picLocks noChangeAspect="1"/>
          </p:cNvPicPr>
          <p:nvPr/>
        </p:nvPicPr>
        <p:blipFill>
          <a:blip r:embed="rId4"/>
          <a:stretch>
            <a:fillRect/>
          </a:stretch>
        </p:blipFill>
        <p:spPr>
          <a:xfrm>
            <a:off x="15409912" y="10093366"/>
            <a:ext cx="11983891" cy="6706314"/>
          </a:xfrm>
          <a:prstGeom prst="rect">
            <a:avLst/>
          </a:prstGeom>
          <a:ln w="254000">
            <a:solidFill>
              <a:schemeClr val="bg1"/>
            </a:solidFill>
          </a:ln>
        </p:spPr>
      </p:pic>
      <p:pic>
        <p:nvPicPr>
          <p:cNvPr id="12" name="Obrázek 11">
            <a:extLst>
              <a:ext uri="{FF2B5EF4-FFF2-40B4-BE49-F238E27FC236}">
                <a16:creationId xmlns:a16="http://schemas.microsoft.com/office/drawing/2014/main" id="{AC22D7F4-1427-CAD3-FD30-4F8C88451A65}"/>
              </a:ext>
            </a:extLst>
          </p:cNvPr>
          <p:cNvPicPr>
            <a:picLocks noChangeAspect="1"/>
          </p:cNvPicPr>
          <p:nvPr/>
        </p:nvPicPr>
        <p:blipFill>
          <a:blip r:embed="rId5"/>
          <a:stretch>
            <a:fillRect/>
          </a:stretch>
        </p:blipFill>
        <p:spPr>
          <a:xfrm>
            <a:off x="1944416" y="32115868"/>
            <a:ext cx="13899050" cy="8020504"/>
          </a:xfrm>
          <a:prstGeom prst="rect">
            <a:avLst/>
          </a:prstGeom>
          <a:effectLst>
            <a:glow rad="127000">
              <a:schemeClr val="bg1"/>
            </a:glow>
            <a:outerShdw blurRad="50800" dist="50800" dir="5400000" sx="49000" sy="49000" algn="ctr" rotWithShape="0">
              <a:schemeClr val="bg1"/>
            </a:outerShdw>
            <a:softEdge rad="254000"/>
          </a:effectLst>
        </p:spPr>
      </p:pic>
      <p:sp>
        <p:nvSpPr>
          <p:cNvPr id="14" name="TextovéPole 13">
            <a:extLst>
              <a:ext uri="{FF2B5EF4-FFF2-40B4-BE49-F238E27FC236}">
                <a16:creationId xmlns:a16="http://schemas.microsoft.com/office/drawing/2014/main" id="{FC94103C-810C-D6B2-4DEB-C4E00E001CD5}"/>
              </a:ext>
            </a:extLst>
          </p:cNvPr>
          <p:cNvSpPr txBox="1"/>
          <p:nvPr/>
        </p:nvSpPr>
        <p:spPr>
          <a:xfrm>
            <a:off x="13979236" y="21315218"/>
            <a:ext cx="914400" cy="914400"/>
          </a:xfrm>
          <a:prstGeom prst="rect">
            <a:avLst/>
          </a:prstGeom>
          <a:noFill/>
        </p:spPr>
        <p:txBody>
          <a:bodyPr wrap="square" rtlCol="0">
            <a:spAutoFit/>
          </a:bodyPr>
          <a:lstStyle/>
          <a:p>
            <a:endParaRPr lang="cs-CZ" dirty="0"/>
          </a:p>
        </p:txBody>
      </p:sp>
      <p:sp>
        <p:nvSpPr>
          <p:cNvPr id="15" name="TextovéPole 14">
            <a:extLst>
              <a:ext uri="{FF2B5EF4-FFF2-40B4-BE49-F238E27FC236}">
                <a16:creationId xmlns:a16="http://schemas.microsoft.com/office/drawing/2014/main" id="{47EB0047-BB67-FB10-5BBF-7C38561275F4}"/>
              </a:ext>
            </a:extLst>
          </p:cNvPr>
          <p:cNvSpPr txBox="1"/>
          <p:nvPr/>
        </p:nvSpPr>
        <p:spPr>
          <a:xfrm>
            <a:off x="16570566" y="31632238"/>
            <a:ext cx="11303750" cy="9233297"/>
          </a:xfrm>
          <a:prstGeom prst="rect">
            <a:avLst/>
          </a:prstGeom>
          <a:noFill/>
        </p:spPr>
        <p:txBody>
          <a:bodyPr wrap="square" rtlCol="0">
            <a:spAutoFit/>
          </a:bodyPr>
          <a:lstStyle/>
          <a:p>
            <a:pPr algn="just"/>
            <a:r>
              <a:rPr lang="en-GB" sz="1800" dirty="0">
                <a:effectLst/>
                <a:latin typeface="Calibri" panose="020F0502020204030204" pitchFamily="34" charset="0"/>
                <a:ea typeface="Calibri" panose="020F0502020204030204" pitchFamily="34" charset="0"/>
              </a:rPr>
              <a:t>“</a:t>
            </a:r>
            <a:r>
              <a:rPr lang="en-GB" sz="5400" b="1" dirty="0">
                <a:effectLst/>
                <a:latin typeface="Calibri" panose="020F0502020204030204" pitchFamily="34" charset="0"/>
                <a:ea typeface="Calibri" panose="020F0502020204030204" pitchFamily="34" charset="0"/>
              </a:rPr>
              <a:t>Intensive care” was the main subject of our 25</a:t>
            </a:r>
            <a:r>
              <a:rPr lang="en-GB" sz="5400" b="1" baseline="30000" dirty="0">
                <a:effectLst/>
                <a:latin typeface="Calibri" panose="020F0502020204030204" pitchFamily="34" charset="0"/>
                <a:ea typeface="Calibri" panose="020F0502020204030204" pitchFamily="34" charset="0"/>
              </a:rPr>
              <a:t>th</a:t>
            </a:r>
            <a:r>
              <a:rPr lang="en-GB" sz="5400" b="1" dirty="0">
                <a:effectLst/>
                <a:latin typeface="Calibri" panose="020F0502020204030204" pitchFamily="34" charset="0"/>
                <a:ea typeface="Calibri" panose="020F0502020204030204" pitchFamily="34" charset="0"/>
              </a:rPr>
              <a:t> Annual Congress. The presentations focused on   providing care to critically ill patients, including nutritional and metabolic aspects and ensuring optimal quality of life. Our Congresses always welcome hospital pharmacists and pharmacy assistants. Altogether, there were about 650 participants from both professions.</a:t>
            </a:r>
            <a:endParaRPr lang="cs-CZ" sz="5400" b="1" dirty="0">
              <a:effectLst/>
              <a:latin typeface="Calibri" panose="020F0502020204030204" pitchFamily="34" charset="0"/>
              <a:ea typeface="Calibri" panose="020F0502020204030204" pitchFamily="34" charset="0"/>
            </a:endParaRPr>
          </a:p>
          <a:p>
            <a:pPr algn="just"/>
            <a:endParaRPr lang="cs-CZ" sz="5400" b="1" cap="none" dirty="0">
              <a:solidFill>
                <a:schemeClr val="tx1"/>
              </a:solidFill>
              <a:effectLst/>
              <a:latin typeface="Calibri" panose="020F0502020204030204" pitchFamily="34" charset="0"/>
              <a:ea typeface="Calibri" panose="020F0502020204030204" pitchFamily="34" charset="0"/>
            </a:endParaRPr>
          </a:p>
        </p:txBody>
      </p:sp>
      <p:sp>
        <p:nvSpPr>
          <p:cNvPr id="16" name="TextovéPole 15">
            <a:extLst>
              <a:ext uri="{FF2B5EF4-FFF2-40B4-BE49-F238E27FC236}">
                <a16:creationId xmlns:a16="http://schemas.microsoft.com/office/drawing/2014/main" id="{8DCE285D-C53D-5D9A-B8C8-DE5406F4D1AA}"/>
              </a:ext>
            </a:extLst>
          </p:cNvPr>
          <p:cNvSpPr txBox="1"/>
          <p:nvPr/>
        </p:nvSpPr>
        <p:spPr>
          <a:xfrm>
            <a:off x="929284" y="24274042"/>
            <a:ext cx="27240130" cy="5447645"/>
          </a:xfrm>
          <a:prstGeom prst="rect">
            <a:avLst/>
          </a:prstGeom>
          <a:noFill/>
        </p:spPr>
        <p:txBody>
          <a:bodyPr wrap="square" rtlCol="0">
            <a:spAutoFit/>
          </a:bodyPr>
          <a:lstStyle/>
          <a:p>
            <a:pPr algn="just"/>
            <a:r>
              <a:rPr lang="en-GB" sz="6600" b="1" cap="none" dirty="0">
                <a:solidFill>
                  <a:schemeClr val="tx1"/>
                </a:solidFill>
                <a:effectLst/>
                <a:latin typeface="Calibri" panose="020F0502020204030204" pitchFamily="34" charset="0"/>
                <a:ea typeface="Calibri" panose="020F0502020204030204" pitchFamily="34" charset="0"/>
              </a:rPr>
              <a:t>Similarly to many other countries, hospital pharmacists' activities have gained a lot of attraction and have been crucial in managing all the difficulties stemming from the pandemic. For the first time ever, our association was in the lead in organising the proper allocation of scarce resources, such as anti-sars-cov-2 monoclonal antibodies, antivirals or protamine.</a:t>
            </a:r>
            <a:endParaRPr lang="cs-CZ" sz="6600" b="1" cap="none" dirty="0">
              <a:solidFill>
                <a:schemeClr val="tx1"/>
              </a:solidFill>
              <a:effectLst/>
              <a:latin typeface="Calibri" panose="020F0502020204030204" pitchFamily="34" charset="0"/>
              <a:ea typeface="Calibri" panose="020F0502020204030204" pitchFamily="34" charset="0"/>
            </a:endParaRPr>
          </a:p>
          <a:p>
            <a:endParaRPr lang="cs-CZ" dirty="0"/>
          </a:p>
        </p:txBody>
      </p:sp>
      <p:sp>
        <p:nvSpPr>
          <p:cNvPr id="17" name="TextovéPole 16">
            <a:extLst>
              <a:ext uri="{FF2B5EF4-FFF2-40B4-BE49-F238E27FC236}">
                <a16:creationId xmlns:a16="http://schemas.microsoft.com/office/drawing/2014/main" id="{3D6BA726-849B-27CD-1558-A21B48536B84}"/>
              </a:ext>
            </a:extLst>
          </p:cNvPr>
          <p:cNvSpPr txBox="1"/>
          <p:nvPr/>
        </p:nvSpPr>
        <p:spPr>
          <a:xfrm>
            <a:off x="13979236" y="21183600"/>
            <a:ext cx="914400" cy="914400"/>
          </a:xfrm>
          <a:prstGeom prst="rect">
            <a:avLst/>
          </a:prstGeom>
          <a:noFill/>
        </p:spPr>
        <p:txBody>
          <a:bodyPr wrap="square" rtlCol="0">
            <a:spAutoFit/>
          </a:bodyPr>
          <a:lstStyle/>
          <a:p>
            <a:endParaRPr lang="cs-CZ" dirty="0"/>
          </a:p>
        </p:txBody>
      </p:sp>
      <p:sp>
        <p:nvSpPr>
          <p:cNvPr id="18" name="TextovéPole 17">
            <a:extLst>
              <a:ext uri="{FF2B5EF4-FFF2-40B4-BE49-F238E27FC236}">
                <a16:creationId xmlns:a16="http://schemas.microsoft.com/office/drawing/2014/main" id="{37243794-81CD-05C3-A517-3E1927574BE4}"/>
              </a:ext>
            </a:extLst>
          </p:cNvPr>
          <p:cNvSpPr txBox="1"/>
          <p:nvPr/>
        </p:nvSpPr>
        <p:spPr>
          <a:xfrm>
            <a:off x="20954528" y="21183600"/>
            <a:ext cx="184731" cy="369332"/>
          </a:xfrm>
          <a:prstGeom prst="rect">
            <a:avLst/>
          </a:prstGeom>
          <a:noFill/>
        </p:spPr>
        <p:txBody>
          <a:bodyPr wrap="none" rtlCol="0">
            <a:spAutoFit/>
          </a:bodyPr>
          <a:lstStyle/>
          <a:p>
            <a:endParaRPr lang="cs-CZ" dirty="0"/>
          </a:p>
        </p:txBody>
      </p:sp>
      <p:sp>
        <p:nvSpPr>
          <p:cNvPr id="19" name="TextovéPole 18">
            <a:extLst>
              <a:ext uri="{FF2B5EF4-FFF2-40B4-BE49-F238E27FC236}">
                <a16:creationId xmlns:a16="http://schemas.microsoft.com/office/drawing/2014/main" id="{AFE11E98-99AC-390A-C1A5-E7872C1CCFB1}"/>
              </a:ext>
            </a:extLst>
          </p:cNvPr>
          <p:cNvSpPr txBox="1"/>
          <p:nvPr/>
        </p:nvSpPr>
        <p:spPr>
          <a:xfrm>
            <a:off x="901784" y="6194734"/>
            <a:ext cx="27253544" cy="4339650"/>
          </a:xfrm>
          <a:prstGeom prst="rect">
            <a:avLst/>
          </a:prstGeom>
          <a:noFill/>
        </p:spPr>
        <p:txBody>
          <a:bodyPr wrap="square" rtlCol="0">
            <a:spAutoFit/>
          </a:bodyPr>
          <a:lstStyle/>
          <a:p>
            <a:pPr algn="just"/>
            <a:r>
              <a:rPr lang="en-GB" sz="6000" b="1" cap="none" dirty="0">
                <a:solidFill>
                  <a:schemeClr val="tx1"/>
                </a:solidFill>
                <a:effectLst/>
                <a:latin typeface="Calibri" panose="020F0502020204030204" pitchFamily="34" charset="0"/>
                <a:ea typeface="Calibri" panose="020F0502020204030204" pitchFamily="34" charset="0"/>
              </a:rPr>
              <a:t>A new textbook on hospital pharmacy was authored and edited by our association members. The publication aims mainly on the young pharmacists in specialisation training. </a:t>
            </a:r>
            <a:endParaRPr lang="cs-CZ" sz="6000" b="1" cap="none" dirty="0">
              <a:solidFill>
                <a:schemeClr val="tx1"/>
              </a:solidFill>
              <a:effectLst/>
              <a:latin typeface="Calibri" panose="020F0502020204030204" pitchFamily="34" charset="0"/>
              <a:ea typeface="Calibri" panose="020F0502020204030204" pitchFamily="34" charset="0"/>
            </a:endParaRPr>
          </a:p>
          <a:p>
            <a:pPr algn="just"/>
            <a:endParaRPr lang="cs-CZ" sz="6000" b="1" dirty="0">
              <a:latin typeface="Calibri" panose="020F0502020204030204" pitchFamily="34" charset="0"/>
              <a:ea typeface="Calibri" panose="020F0502020204030204" pitchFamily="34" charset="0"/>
            </a:endParaRPr>
          </a:p>
          <a:p>
            <a:pPr algn="l"/>
            <a:endParaRPr lang="cs-CZ" sz="1800" b="1" cap="none" dirty="0">
              <a:solidFill>
                <a:schemeClr val="tx1"/>
              </a:solidFill>
              <a:effectLst/>
              <a:latin typeface="Calibri" panose="020F0502020204030204" pitchFamily="34" charset="0"/>
              <a:ea typeface="Calibri" panose="020F0502020204030204" pitchFamily="34" charset="0"/>
            </a:endParaRPr>
          </a:p>
          <a:p>
            <a:endParaRPr lang="cs-CZ" dirty="0"/>
          </a:p>
        </p:txBody>
      </p:sp>
      <p:sp>
        <p:nvSpPr>
          <p:cNvPr id="20" name="TextovéPole 19">
            <a:extLst>
              <a:ext uri="{FF2B5EF4-FFF2-40B4-BE49-F238E27FC236}">
                <a16:creationId xmlns:a16="http://schemas.microsoft.com/office/drawing/2014/main" id="{083352B5-DADC-676E-DFE4-6988ED48BC6A}"/>
              </a:ext>
            </a:extLst>
          </p:cNvPr>
          <p:cNvSpPr txBox="1"/>
          <p:nvPr/>
        </p:nvSpPr>
        <p:spPr>
          <a:xfrm>
            <a:off x="901784" y="18171328"/>
            <a:ext cx="27253544" cy="4431983"/>
          </a:xfrm>
          <a:prstGeom prst="rect">
            <a:avLst/>
          </a:prstGeom>
          <a:solidFill>
            <a:schemeClr val="bg1"/>
          </a:solidFill>
          <a:ln w="63500">
            <a:noFill/>
            <a:prstDash val="solid"/>
          </a:ln>
        </p:spPr>
        <p:txBody>
          <a:bodyPr wrap="square" rtlCol="0">
            <a:spAutoFit/>
          </a:bodyPr>
          <a:lstStyle/>
          <a:p>
            <a:pPr algn="just"/>
            <a:r>
              <a:rPr lang="cs-CZ" sz="6600" b="1" cap="none" dirty="0">
                <a:solidFill>
                  <a:schemeClr val="tx1"/>
                </a:solidFill>
                <a:effectLst/>
                <a:latin typeface="Calibri" panose="020F0502020204030204" pitchFamily="34" charset="0"/>
                <a:ea typeface="Calibri" panose="020F0502020204030204" pitchFamily="34" charset="0"/>
              </a:rPr>
              <a:t>T</a:t>
            </a:r>
            <a:r>
              <a:rPr lang="en-GB" sz="6600" b="1" cap="none" dirty="0">
                <a:solidFill>
                  <a:schemeClr val="tx1"/>
                </a:solidFill>
                <a:effectLst/>
                <a:latin typeface="Calibri" panose="020F0502020204030204" pitchFamily="34" charset="0"/>
                <a:ea typeface="Calibri" panose="020F0502020204030204" pitchFamily="34" charset="0"/>
              </a:rPr>
              <a:t>he board of the </a:t>
            </a:r>
            <a:r>
              <a:rPr lang="cs-CZ" sz="6600" b="1" dirty="0">
                <a:latin typeface="Calibri" panose="020F0502020204030204" pitchFamily="34" charset="0"/>
                <a:ea typeface="Calibri" panose="020F0502020204030204" pitchFamily="34" charset="0"/>
              </a:rPr>
              <a:t>C</a:t>
            </a:r>
            <a:r>
              <a:rPr lang="en-GB" sz="6600" b="1" cap="none" dirty="0" err="1">
                <a:solidFill>
                  <a:schemeClr val="tx1"/>
                </a:solidFill>
                <a:effectLst/>
                <a:latin typeface="Calibri" panose="020F0502020204030204" pitchFamily="34" charset="0"/>
                <a:ea typeface="Calibri" panose="020F0502020204030204" pitchFamily="34" charset="0"/>
              </a:rPr>
              <a:t>zech</a:t>
            </a:r>
            <a:r>
              <a:rPr lang="en-GB" sz="6600" b="1" cap="none" dirty="0">
                <a:solidFill>
                  <a:schemeClr val="tx1"/>
                </a:solidFill>
                <a:effectLst/>
                <a:latin typeface="Calibri" panose="020F0502020204030204" pitchFamily="34" charset="0"/>
                <a:ea typeface="Calibri" panose="020F0502020204030204" pitchFamily="34" charset="0"/>
              </a:rPr>
              <a:t> association has </a:t>
            </a:r>
            <a:r>
              <a:rPr lang="cs-CZ" sz="6600" b="1" cap="none" dirty="0">
                <a:solidFill>
                  <a:schemeClr val="tx1"/>
                </a:solidFill>
                <a:effectLst/>
                <a:latin typeface="Calibri" panose="020F0502020204030204" pitchFamily="34" charset="0"/>
                <a:ea typeface="Calibri" panose="020F0502020204030204" pitchFamily="34" charset="0"/>
              </a:rPr>
              <a:t>b</a:t>
            </a:r>
            <a:r>
              <a:rPr lang="en-GB" sz="6600" b="1" cap="none" dirty="0" err="1">
                <a:solidFill>
                  <a:schemeClr val="tx1"/>
                </a:solidFill>
                <a:effectLst/>
                <a:latin typeface="Calibri" panose="020F0502020204030204" pitchFamily="34" charset="0"/>
                <a:ea typeface="Calibri" panose="020F0502020204030204" pitchFamily="34" charset="0"/>
              </a:rPr>
              <a:t>een</a:t>
            </a:r>
            <a:r>
              <a:rPr lang="en-GB" sz="6600" b="1" cap="none" dirty="0">
                <a:solidFill>
                  <a:schemeClr val="tx1"/>
                </a:solidFill>
                <a:effectLst/>
                <a:latin typeface="Calibri" panose="020F0502020204030204" pitchFamily="34" charset="0"/>
                <a:ea typeface="Calibri" panose="020F0502020204030204" pitchFamily="34" charset="0"/>
              </a:rPr>
              <a:t> working on a new </a:t>
            </a:r>
            <a:r>
              <a:rPr lang="en-GB" sz="6600" b="1" cap="none" dirty="0" err="1">
                <a:solidFill>
                  <a:schemeClr val="tx1"/>
                </a:solidFill>
                <a:effectLst/>
                <a:latin typeface="Calibri" panose="020F0502020204030204" pitchFamily="34" charset="0"/>
                <a:ea typeface="Calibri" panose="020F0502020204030204" pitchFamily="34" charset="0"/>
              </a:rPr>
              <a:t>strat</a:t>
            </a:r>
            <a:r>
              <a:rPr lang="cs-CZ" sz="6600" b="1" cap="none" dirty="0">
                <a:solidFill>
                  <a:schemeClr val="tx1"/>
                </a:solidFill>
                <a:effectLst/>
                <a:latin typeface="Calibri" panose="020F0502020204030204" pitchFamily="34" charset="0"/>
                <a:ea typeface="Calibri" panose="020F0502020204030204" pitchFamily="34" charset="0"/>
              </a:rPr>
              <a:t>e</a:t>
            </a:r>
            <a:r>
              <a:rPr lang="en-GB" sz="6600" b="1" cap="none" dirty="0" err="1">
                <a:solidFill>
                  <a:schemeClr val="tx1"/>
                </a:solidFill>
                <a:effectLst/>
                <a:latin typeface="Calibri" panose="020F0502020204030204" pitchFamily="34" charset="0"/>
                <a:ea typeface="Calibri" panose="020F0502020204030204" pitchFamily="34" charset="0"/>
              </a:rPr>
              <a:t>gy</a:t>
            </a:r>
            <a:r>
              <a:rPr lang="cs-CZ" sz="6600" b="1" cap="none" dirty="0">
                <a:solidFill>
                  <a:schemeClr val="tx1"/>
                </a:solidFill>
                <a:effectLst/>
                <a:latin typeface="Calibri" panose="020F0502020204030204" pitchFamily="34" charset="0"/>
                <a:ea typeface="Calibri" panose="020F0502020204030204" pitchFamily="34" charset="0"/>
              </a:rPr>
              <a:t> </a:t>
            </a:r>
            <a:r>
              <a:rPr lang="en-GB" sz="6600" b="1" cap="none" dirty="0">
                <a:solidFill>
                  <a:schemeClr val="tx1"/>
                </a:solidFill>
                <a:effectLst/>
                <a:latin typeface="Calibri" panose="020F0502020204030204" pitchFamily="34" charset="0"/>
                <a:ea typeface="Calibri" panose="020F0502020204030204" pitchFamily="34" charset="0"/>
              </a:rPr>
              <a:t>document</a:t>
            </a:r>
            <a:r>
              <a:rPr lang="cs-CZ" sz="6600" b="1" cap="none" dirty="0">
                <a:solidFill>
                  <a:schemeClr val="tx1"/>
                </a:solidFill>
                <a:effectLst/>
                <a:latin typeface="Calibri" panose="020F0502020204030204" pitchFamily="34" charset="0"/>
                <a:ea typeface="Calibri" panose="020F0502020204030204" pitchFamily="34" charset="0"/>
              </a:rPr>
              <a:t> 	</a:t>
            </a:r>
            <a:r>
              <a:rPr lang="en-GB" sz="6600" b="1" cap="none" dirty="0">
                <a:solidFill>
                  <a:schemeClr val="tx1"/>
                </a:solidFill>
                <a:effectLst/>
                <a:latin typeface="Calibri" panose="020F0502020204030204" pitchFamily="34" charset="0"/>
                <a:ea typeface="Calibri" panose="020F0502020204030204" pitchFamily="34" charset="0"/>
              </a:rPr>
              <a:t>for</a:t>
            </a:r>
            <a:r>
              <a:rPr lang="cs-CZ" sz="6600" b="1" cap="none" dirty="0">
                <a:solidFill>
                  <a:schemeClr val="tx1"/>
                </a:solidFill>
                <a:effectLst/>
                <a:latin typeface="Calibri" panose="020F0502020204030204" pitchFamily="34" charset="0"/>
                <a:ea typeface="Calibri" panose="020F0502020204030204" pitchFamily="34" charset="0"/>
              </a:rPr>
              <a:t> </a:t>
            </a:r>
            <a:r>
              <a:rPr lang="en-GB" sz="6600" b="1" cap="none" dirty="0">
                <a:solidFill>
                  <a:schemeClr val="tx1"/>
                </a:solidFill>
                <a:effectLst/>
                <a:latin typeface="Calibri" panose="020F0502020204030204" pitchFamily="34" charset="0"/>
                <a:ea typeface="Calibri" panose="020F0502020204030204" pitchFamily="34" charset="0"/>
              </a:rPr>
              <a:t>hospital pharmacy in</a:t>
            </a:r>
            <a:r>
              <a:rPr lang="cs-CZ" sz="6600" b="1" cap="none" dirty="0">
                <a:solidFill>
                  <a:schemeClr val="tx1"/>
                </a:solidFill>
                <a:effectLst/>
                <a:latin typeface="Calibri" panose="020F0502020204030204" pitchFamily="34" charset="0"/>
                <a:ea typeface="Calibri" panose="020F0502020204030204" pitchFamily="34" charset="0"/>
              </a:rPr>
              <a:t> o</a:t>
            </a:r>
            <a:r>
              <a:rPr lang="en-GB" sz="6600" b="1" cap="none" dirty="0" err="1">
                <a:solidFill>
                  <a:schemeClr val="tx1"/>
                </a:solidFill>
                <a:effectLst/>
                <a:latin typeface="Calibri" panose="020F0502020204030204" pitchFamily="34" charset="0"/>
                <a:ea typeface="Calibri" panose="020F0502020204030204" pitchFamily="34" charset="0"/>
              </a:rPr>
              <a:t>ur</a:t>
            </a:r>
            <a:r>
              <a:rPr lang="en-GB" sz="6600" b="1" cap="none" dirty="0">
                <a:solidFill>
                  <a:schemeClr val="tx1"/>
                </a:solidFill>
                <a:effectLst/>
                <a:latin typeface="Calibri" panose="020F0502020204030204" pitchFamily="34" charset="0"/>
                <a:ea typeface="Calibri" panose="020F0502020204030204" pitchFamily="34" charset="0"/>
              </a:rPr>
              <a:t> country. In the</a:t>
            </a:r>
            <a:r>
              <a:rPr lang="cs-CZ" sz="6600" b="1" cap="none" dirty="0">
                <a:solidFill>
                  <a:schemeClr val="tx1"/>
                </a:solidFill>
                <a:effectLst/>
                <a:latin typeface="Calibri" panose="020F0502020204030204" pitchFamily="34" charset="0"/>
                <a:ea typeface="Calibri" panose="020F0502020204030204" pitchFamily="34" charset="0"/>
              </a:rPr>
              <a:t> </a:t>
            </a:r>
            <a:r>
              <a:rPr lang="en-GB" sz="6600" b="1" cap="none" dirty="0">
                <a:solidFill>
                  <a:schemeClr val="tx1"/>
                </a:solidFill>
                <a:effectLst/>
                <a:latin typeface="Calibri" panose="020F0502020204030204" pitchFamily="34" charset="0"/>
                <a:ea typeface="Calibri" panose="020F0502020204030204" pitchFamily="34" charset="0"/>
              </a:rPr>
              <a:t>past two years, </a:t>
            </a:r>
            <a:r>
              <a:rPr lang="cs-CZ" sz="6600" b="1" cap="none" dirty="0">
                <a:solidFill>
                  <a:schemeClr val="tx1"/>
                </a:solidFill>
                <a:effectLst/>
                <a:latin typeface="Calibri" panose="020F0502020204030204" pitchFamily="34" charset="0"/>
                <a:ea typeface="Calibri" panose="020F0502020204030204" pitchFamily="34" charset="0"/>
              </a:rPr>
              <a:t>s</a:t>
            </a:r>
            <a:r>
              <a:rPr lang="en-GB" sz="6600" b="1" cap="none" dirty="0" err="1">
                <a:solidFill>
                  <a:schemeClr val="tx1"/>
                </a:solidFill>
                <a:effectLst/>
                <a:latin typeface="Calibri" panose="020F0502020204030204" pitchFamily="34" charset="0"/>
                <a:ea typeface="Calibri" panose="020F0502020204030204" pitchFamily="34" charset="0"/>
              </a:rPr>
              <a:t>everal</a:t>
            </a:r>
            <a:r>
              <a:rPr lang="en-GB" sz="6600" b="1" cap="none" dirty="0">
                <a:solidFill>
                  <a:schemeClr val="tx1"/>
                </a:solidFill>
                <a:effectLst/>
                <a:latin typeface="Calibri" panose="020F0502020204030204" pitchFamily="34" charset="0"/>
                <a:ea typeface="Calibri" panose="020F0502020204030204" pitchFamily="34" charset="0"/>
              </a:rPr>
              <a:t> rounds of public</a:t>
            </a:r>
            <a:r>
              <a:rPr lang="cs-CZ" sz="6600" b="1" cap="none" dirty="0">
                <a:solidFill>
                  <a:schemeClr val="tx1"/>
                </a:solidFill>
                <a:effectLst/>
                <a:latin typeface="Calibri" panose="020F0502020204030204" pitchFamily="34" charset="0"/>
                <a:ea typeface="Calibri" panose="020F0502020204030204" pitchFamily="34" charset="0"/>
              </a:rPr>
              <a:t> </a:t>
            </a:r>
            <a:r>
              <a:rPr lang="en-GB" sz="6600" b="1" cap="none" dirty="0">
                <a:solidFill>
                  <a:schemeClr val="tx1"/>
                </a:solidFill>
                <a:effectLst/>
                <a:latin typeface="Calibri" panose="020F0502020204030204" pitchFamily="34" charset="0"/>
                <a:ea typeface="Calibri" panose="020F0502020204030204" pitchFamily="34" charset="0"/>
              </a:rPr>
              <a:t>discussion with our members and other</a:t>
            </a:r>
            <a:r>
              <a:rPr lang="cs-CZ" sz="6600" b="1" cap="none" dirty="0">
                <a:solidFill>
                  <a:schemeClr val="tx1"/>
                </a:solidFill>
                <a:effectLst/>
                <a:latin typeface="Calibri" panose="020F0502020204030204" pitchFamily="34" charset="0"/>
                <a:ea typeface="Calibri" panose="020F0502020204030204" pitchFamily="34" charset="0"/>
              </a:rPr>
              <a:t> </a:t>
            </a:r>
            <a:r>
              <a:rPr lang="en-GB" sz="6600" b="1" cap="none" dirty="0">
                <a:solidFill>
                  <a:schemeClr val="tx1"/>
                </a:solidFill>
                <a:effectLst/>
                <a:latin typeface="Calibri" panose="020F0502020204030204" pitchFamily="34" charset="0"/>
                <a:ea typeface="Calibri" panose="020F0502020204030204" pitchFamily="34" charset="0"/>
              </a:rPr>
              <a:t>colleagues have been under</a:t>
            </a:r>
            <a:r>
              <a:rPr lang="cs-CZ" sz="6600" b="1" cap="none" dirty="0">
                <a:solidFill>
                  <a:schemeClr val="tx1"/>
                </a:solidFill>
                <a:effectLst/>
                <a:latin typeface="Calibri" panose="020F0502020204030204" pitchFamily="34" charset="0"/>
                <a:ea typeface="Calibri" panose="020F0502020204030204" pitchFamily="34" charset="0"/>
              </a:rPr>
              <a:t> </a:t>
            </a:r>
            <a:r>
              <a:rPr lang="en-GB" sz="6600" b="1" cap="none" dirty="0">
                <a:solidFill>
                  <a:schemeClr val="tx1"/>
                </a:solidFill>
                <a:effectLst/>
                <a:latin typeface="Calibri" panose="020F0502020204030204" pitchFamily="34" charset="0"/>
                <a:ea typeface="Calibri" panose="020F0502020204030204" pitchFamily="34" charset="0"/>
              </a:rPr>
              <a:t>taken</a:t>
            </a:r>
            <a:r>
              <a:rPr lang="cs-CZ" sz="6600" b="1" cap="none" dirty="0">
                <a:solidFill>
                  <a:schemeClr val="tx1"/>
                </a:solidFill>
                <a:effectLst/>
                <a:latin typeface="Calibri" panose="020F0502020204030204" pitchFamily="34" charset="0"/>
                <a:ea typeface="Calibri" panose="020F0502020204030204" pitchFamily="34" charset="0"/>
              </a:rPr>
              <a:t>.</a:t>
            </a:r>
          </a:p>
          <a:p>
            <a:pPr algn="just"/>
            <a:endParaRPr lang="cs-CZ" dirty="0"/>
          </a:p>
        </p:txBody>
      </p:sp>
      <p:sp>
        <p:nvSpPr>
          <p:cNvPr id="21" name="TextovéPole 20">
            <a:extLst>
              <a:ext uri="{FF2B5EF4-FFF2-40B4-BE49-F238E27FC236}">
                <a16:creationId xmlns:a16="http://schemas.microsoft.com/office/drawing/2014/main" id="{F8B90366-9F2A-0981-AA5A-0A7106184F5D}"/>
              </a:ext>
            </a:extLst>
          </p:cNvPr>
          <p:cNvSpPr txBox="1"/>
          <p:nvPr/>
        </p:nvSpPr>
        <p:spPr>
          <a:xfrm>
            <a:off x="648272" y="9782374"/>
            <a:ext cx="12817424" cy="7017306"/>
          </a:xfrm>
          <a:prstGeom prst="rect">
            <a:avLst/>
          </a:prstGeom>
          <a:noFill/>
        </p:spPr>
        <p:txBody>
          <a:bodyPr wrap="square" rtlCol="0">
            <a:spAutoFit/>
          </a:bodyPr>
          <a:lstStyle/>
          <a:p>
            <a:pPr algn="just"/>
            <a:r>
              <a:rPr lang="en-GB" sz="5400" b="1" cap="none" dirty="0">
                <a:solidFill>
                  <a:schemeClr val="tx1"/>
                </a:solidFill>
                <a:effectLst/>
                <a:latin typeface="Calibri" panose="020F0502020204030204" pitchFamily="34" charset="0"/>
                <a:ea typeface="Calibri" panose="020F0502020204030204" pitchFamily="34" charset="0"/>
              </a:rPr>
              <a:t>The main chapters of the publication:</a:t>
            </a:r>
            <a:endParaRPr lang="cs-CZ" sz="5400" b="1" cap="none" dirty="0">
              <a:solidFill>
                <a:schemeClr val="tx1"/>
              </a:solidFill>
              <a:effectLst/>
              <a:latin typeface="Calibri" panose="020F0502020204030204" pitchFamily="34" charset="0"/>
              <a:ea typeface="Calibri" panose="020F0502020204030204" pitchFamily="34" charset="0"/>
            </a:endParaRPr>
          </a:p>
          <a:p>
            <a:pPr marL="857250" indent="-857250" algn="just">
              <a:buFont typeface="Arial" panose="020B0604020202020204" pitchFamily="34" charset="0"/>
              <a:buChar char="•"/>
            </a:pPr>
            <a:r>
              <a:rPr lang="en-GB" sz="5400" b="1" cap="none" dirty="0">
                <a:solidFill>
                  <a:schemeClr val="tx1"/>
                </a:solidFill>
                <a:effectLst/>
                <a:latin typeface="Calibri" panose="020F0502020204030204" pitchFamily="34" charset="0"/>
                <a:ea typeface="Calibri" panose="020F0502020204030204" pitchFamily="34" charset="0"/>
              </a:rPr>
              <a:t> drug delivery system</a:t>
            </a:r>
            <a:endParaRPr lang="cs-CZ" sz="5400" b="1" cap="none" dirty="0">
              <a:solidFill>
                <a:schemeClr val="tx1"/>
              </a:solidFill>
              <a:effectLst/>
              <a:latin typeface="Calibri" panose="020F0502020204030204" pitchFamily="34" charset="0"/>
              <a:ea typeface="Calibri" panose="020F0502020204030204" pitchFamily="34" charset="0"/>
            </a:endParaRPr>
          </a:p>
          <a:p>
            <a:pPr marL="857250" indent="-857250" algn="just">
              <a:buFont typeface="Arial" panose="020B0604020202020204" pitchFamily="34" charset="0"/>
              <a:buChar char="•"/>
            </a:pPr>
            <a:r>
              <a:rPr lang="en-GB" sz="5400" b="1" cap="none" dirty="0">
                <a:solidFill>
                  <a:schemeClr val="tx1"/>
                </a:solidFill>
                <a:effectLst/>
                <a:latin typeface="Calibri" panose="020F0502020204030204" pitchFamily="34" charset="0"/>
                <a:ea typeface="Calibri" panose="020F0502020204030204" pitchFamily="34" charset="0"/>
              </a:rPr>
              <a:t> supply</a:t>
            </a:r>
            <a:endParaRPr lang="cs-CZ" sz="5400" b="1" cap="none" dirty="0">
              <a:solidFill>
                <a:schemeClr val="tx1"/>
              </a:solidFill>
              <a:effectLst/>
              <a:latin typeface="Calibri" panose="020F0502020204030204" pitchFamily="34" charset="0"/>
              <a:ea typeface="Calibri" panose="020F0502020204030204" pitchFamily="34" charset="0"/>
            </a:endParaRPr>
          </a:p>
          <a:p>
            <a:pPr marL="857250" indent="-857250" algn="just">
              <a:buFont typeface="Arial" panose="020B0604020202020204" pitchFamily="34" charset="0"/>
              <a:buChar char="•"/>
            </a:pPr>
            <a:r>
              <a:rPr lang="en-GB" sz="5400" b="1" cap="none" dirty="0">
                <a:solidFill>
                  <a:schemeClr val="tx1"/>
                </a:solidFill>
                <a:effectLst/>
                <a:latin typeface="Calibri" panose="020F0502020204030204" pitchFamily="34" charset="0"/>
                <a:ea typeface="Calibri" panose="020F0502020204030204" pitchFamily="34" charset="0"/>
              </a:rPr>
              <a:t>automation in the hospital pharmacy</a:t>
            </a:r>
            <a:endParaRPr lang="cs-CZ" sz="5400" b="1" cap="none" dirty="0">
              <a:solidFill>
                <a:schemeClr val="tx1"/>
              </a:solidFill>
              <a:effectLst/>
              <a:latin typeface="Calibri" panose="020F0502020204030204" pitchFamily="34" charset="0"/>
              <a:ea typeface="Calibri" panose="020F0502020204030204" pitchFamily="34" charset="0"/>
            </a:endParaRPr>
          </a:p>
          <a:p>
            <a:pPr marL="857250" indent="-857250" algn="just">
              <a:buFont typeface="Arial" panose="020B0604020202020204" pitchFamily="34" charset="0"/>
              <a:buChar char="•"/>
            </a:pPr>
            <a:r>
              <a:rPr lang="en-GB" sz="5400" b="1" cap="none" dirty="0">
                <a:solidFill>
                  <a:schemeClr val="tx1"/>
                </a:solidFill>
                <a:effectLst/>
                <a:latin typeface="Calibri" panose="020F0502020204030204" pitchFamily="34" charset="0"/>
                <a:ea typeface="Calibri" panose="020F0502020204030204" pitchFamily="34" charset="0"/>
              </a:rPr>
              <a:t> information about the drugs</a:t>
            </a:r>
            <a:endParaRPr lang="cs-CZ" sz="5400" b="1" cap="none" dirty="0">
              <a:solidFill>
                <a:schemeClr val="tx1"/>
              </a:solidFill>
              <a:effectLst/>
              <a:latin typeface="Calibri" panose="020F0502020204030204" pitchFamily="34" charset="0"/>
              <a:ea typeface="Calibri" panose="020F0502020204030204" pitchFamily="34" charset="0"/>
            </a:endParaRPr>
          </a:p>
          <a:p>
            <a:pPr marL="857250" indent="-857250" algn="just">
              <a:buFont typeface="Arial" panose="020B0604020202020204" pitchFamily="34" charset="0"/>
              <a:buChar char="•"/>
            </a:pPr>
            <a:r>
              <a:rPr lang="en-GB" sz="5400" b="1" cap="none" dirty="0">
                <a:solidFill>
                  <a:schemeClr val="tx1"/>
                </a:solidFill>
                <a:effectLst/>
                <a:latin typeface="Calibri" panose="020F0502020204030204" pitchFamily="34" charset="0"/>
                <a:ea typeface="Calibri" panose="020F0502020204030204" pitchFamily="34" charset="0"/>
              </a:rPr>
              <a:t>clinical evaluation</a:t>
            </a:r>
            <a:endParaRPr lang="cs-CZ" sz="5400" b="1" cap="none" dirty="0">
              <a:solidFill>
                <a:schemeClr val="tx1"/>
              </a:solidFill>
              <a:effectLst/>
              <a:latin typeface="Calibri" panose="020F0502020204030204" pitchFamily="34" charset="0"/>
              <a:ea typeface="Calibri" panose="020F0502020204030204" pitchFamily="34" charset="0"/>
            </a:endParaRPr>
          </a:p>
          <a:p>
            <a:pPr marL="857250" indent="-857250" algn="just">
              <a:buFont typeface="Arial" panose="020B0604020202020204" pitchFamily="34" charset="0"/>
              <a:buChar char="•"/>
            </a:pPr>
            <a:r>
              <a:rPr lang="en-GB" sz="5400" b="1" cap="none" dirty="0">
                <a:solidFill>
                  <a:schemeClr val="tx1"/>
                </a:solidFill>
                <a:effectLst/>
                <a:latin typeface="Calibri" panose="020F0502020204030204" pitchFamily="34" charset="0"/>
                <a:ea typeface="Calibri" panose="020F0502020204030204" pitchFamily="34" charset="0"/>
              </a:rPr>
              <a:t>cytostatic</a:t>
            </a:r>
            <a:endParaRPr lang="cs-CZ" sz="5400" b="1" cap="none" dirty="0">
              <a:solidFill>
                <a:schemeClr val="tx1"/>
              </a:solidFill>
              <a:effectLst/>
              <a:latin typeface="Calibri" panose="020F0502020204030204" pitchFamily="34" charset="0"/>
              <a:ea typeface="Calibri" panose="020F0502020204030204" pitchFamily="34" charset="0"/>
            </a:endParaRPr>
          </a:p>
          <a:p>
            <a:pPr marL="857250" indent="-857250" algn="just">
              <a:buFont typeface="Arial" panose="020B0604020202020204" pitchFamily="34" charset="0"/>
              <a:buChar char="•"/>
            </a:pPr>
            <a:r>
              <a:rPr lang="en-GB" sz="5400" b="1" cap="none" dirty="0">
                <a:solidFill>
                  <a:schemeClr val="tx1"/>
                </a:solidFill>
                <a:effectLst/>
                <a:latin typeface="Calibri" panose="020F0502020204030204" pitchFamily="34" charset="0"/>
                <a:ea typeface="Calibri" panose="020F0502020204030204" pitchFamily="34" charset="0"/>
              </a:rPr>
              <a:t>research activities</a:t>
            </a:r>
            <a:r>
              <a:rPr lang="cs-CZ" sz="5400" b="1" dirty="0">
                <a:latin typeface="Calibri" panose="020F0502020204030204" pitchFamily="34" charset="0"/>
                <a:ea typeface="Calibri" panose="020F0502020204030204" pitchFamily="34" charset="0"/>
              </a:rPr>
              <a:t>s, </a:t>
            </a:r>
            <a:r>
              <a:rPr lang="cs-CZ" sz="5400" b="1" dirty="0" err="1">
                <a:latin typeface="Calibri" panose="020F0502020204030204" pitchFamily="34" charset="0"/>
                <a:ea typeface="Calibri" panose="020F0502020204030204" pitchFamily="34" charset="0"/>
              </a:rPr>
              <a:t>etc</a:t>
            </a:r>
            <a:r>
              <a:rPr lang="cs-CZ" sz="5400" b="1" dirty="0">
                <a:latin typeface="Calibri" panose="020F0502020204030204" pitchFamily="34" charset="0"/>
                <a:ea typeface="Calibri" panose="020F0502020204030204" pitchFamily="34" charset="0"/>
              </a:rPr>
              <a:t>.</a:t>
            </a:r>
            <a:endParaRPr lang="cs-CZ" sz="5400" b="1" cap="none" dirty="0">
              <a:solidFill>
                <a:schemeClr val="tx1"/>
              </a:solidFill>
              <a:effectLst/>
              <a:latin typeface="Calibri" panose="020F0502020204030204" pitchFamily="34" charset="0"/>
              <a:ea typeface="Calibri" panose="020F0502020204030204" pitchFamily="34" charset="0"/>
            </a:endParaRPr>
          </a:p>
          <a:p>
            <a:endParaRPr lang="cs-CZ" dirty="0"/>
          </a:p>
        </p:txBody>
      </p:sp>
      <p:cxnSp>
        <p:nvCxnSpPr>
          <p:cNvPr id="23" name="Přímá spojnice 22">
            <a:extLst>
              <a:ext uri="{FF2B5EF4-FFF2-40B4-BE49-F238E27FC236}">
                <a16:creationId xmlns:a16="http://schemas.microsoft.com/office/drawing/2014/main" id="{02A43E31-75B0-66DC-59B8-631A335AD271}"/>
              </a:ext>
            </a:extLst>
          </p:cNvPr>
          <p:cNvCxnSpPr/>
          <p:nvPr/>
        </p:nvCxnSpPr>
        <p:spPr>
          <a:xfrm flipV="1">
            <a:off x="1620380" y="30270705"/>
            <a:ext cx="25562840" cy="144016"/>
          </a:xfrm>
          <a:prstGeom prst="line">
            <a:avLst/>
          </a:prstGeom>
          <a:ln w="63500">
            <a:solidFill>
              <a:schemeClr val="tx1"/>
            </a:solidFill>
            <a:prstDash val="lgDashDot"/>
          </a:ln>
        </p:spPr>
        <p:style>
          <a:lnRef idx="1">
            <a:schemeClr val="accent1"/>
          </a:lnRef>
          <a:fillRef idx="0">
            <a:schemeClr val="accent1"/>
          </a:fillRef>
          <a:effectRef idx="0">
            <a:schemeClr val="accent1"/>
          </a:effectRef>
          <a:fontRef idx="minor">
            <a:schemeClr val="tx1"/>
          </a:fontRef>
        </p:style>
      </p:cxnSp>
      <p:pic>
        <p:nvPicPr>
          <p:cNvPr id="24" name="Obrázek 23">
            <a:extLst>
              <a:ext uri="{FF2B5EF4-FFF2-40B4-BE49-F238E27FC236}">
                <a16:creationId xmlns:a16="http://schemas.microsoft.com/office/drawing/2014/main" id="{073CE35E-4E25-BDDB-1380-2E333773DDB7}"/>
              </a:ext>
            </a:extLst>
          </p:cNvPr>
          <p:cNvPicPr>
            <a:picLocks noChangeAspect="1"/>
          </p:cNvPicPr>
          <p:nvPr/>
        </p:nvPicPr>
        <p:blipFill>
          <a:blip r:embed="rId3"/>
          <a:stretch>
            <a:fillRect/>
          </a:stretch>
        </p:blipFill>
        <p:spPr>
          <a:xfrm>
            <a:off x="24698944" y="422942"/>
            <a:ext cx="3456384" cy="3906641"/>
          </a:xfrm>
          <a:prstGeom prst="rect">
            <a:avLst/>
          </a:prstGeom>
        </p:spPr>
      </p:pic>
    </p:spTree>
    <p:extLst>
      <p:ext uri="{BB962C8B-B14F-4D97-AF65-F5344CB8AC3E}">
        <p14:creationId xmlns:p14="http://schemas.microsoft.com/office/powerpoint/2010/main" val="2742181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Ion Boardroom">
  <a:themeElements>
    <a:clrScheme name="Fialová">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294</TotalTime>
  <Words>260</Words>
  <Application>Microsoft Office PowerPoint</Application>
  <PresentationFormat>Vlastní</PresentationFormat>
  <Paragraphs>30</Paragraphs>
  <Slides>1</Slides>
  <Notes>1</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vt:i4>
      </vt:variant>
    </vt:vector>
  </HeadingPairs>
  <TitlesOfParts>
    <vt:vector size="6" baseType="lpstr">
      <vt:lpstr>Arial</vt:lpstr>
      <vt:lpstr>Calibri</vt:lpstr>
      <vt:lpstr>Century Gothic</vt:lpstr>
      <vt:lpstr>Wingdings 3</vt:lpstr>
      <vt:lpstr>1_Ion Boardroom</vt:lpstr>
      <vt:lpstr>Life of the hospital pharmacist in the Czech Republic in 2021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uziv</dc:creator>
  <cp:lastModifiedBy>Heislerová Marcela</cp:lastModifiedBy>
  <cp:revision>8</cp:revision>
  <dcterms:created xsi:type="dcterms:W3CDTF">2022-05-24T07:04:59Z</dcterms:created>
  <dcterms:modified xsi:type="dcterms:W3CDTF">2022-05-24T12:06:10Z</dcterms:modified>
</cp:coreProperties>
</file>