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handoutMasterIdLst>
    <p:handoutMasterId r:id="rId4"/>
  </p:handoutMasterIdLst>
  <p:sldIdLst>
    <p:sldId id="256" r:id="rId2"/>
  </p:sldIdLst>
  <p:sldSz cx="25203150" cy="36004500"/>
  <p:notesSz cx="7099300" cy="10234613"/>
  <p:defaultTextStyle>
    <a:defPPr>
      <a:defRPr lang="en-GB"/>
    </a:defPPr>
    <a:lvl1pPr algn="l" defTabSz="327899" rtl="0" eaLnBrk="0" fontAlgn="base" hangingPunct="0">
      <a:spcBef>
        <a:spcPct val="0"/>
      </a:spcBef>
      <a:spcAft>
        <a:spcPct val="0"/>
      </a:spcAft>
      <a:defRPr sz="1300" b="1" kern="1200">
        <a:solidFill>
          <a:schemeClr val="bg1"/>
        </a:solidFill>
        <a:latin typeface="Arial" charset="0"/>
        <a:ea typeface="ＭＳ Ｐゴシック" charset="-128"/>
        <a:cs typeface="+mn-cs"/>
      </a:defRPr>
    </a:lvl1pPr>
    <a:lvl2pPr marL="334645" indent="53975" algn="l" defTabSz="327899" rtl="0" eaLnBrk="0" fontAlgn="base" hangingPunct="0">
      <a:spcBef>
        <a:spcPct val="0"/>
      </a:spcBef>
      <a:spcAft>
        <a:spcPct val="0"/>
      </a:spcAft>
      <a:defRPr sz="1300" b="1" kern="1200">
        <a:solidFill>
          <a:schemeClr val="bg1"/>
        </a:solidFill>
        <a:latin typeface="Arial" charset="0"/>
        <a:ea typeface="ＭＳ Ｐゴシック" charset="-128"/>
        <a:cs typeface="+mn-cs"/>
      </a:defRPr>
    </a:lvl2pPr>
    <a:lvl3pPr marL="669290" indent="107950" algn="l" defTabSz="327899" rtl="0" eaLnBrk="0" fontAlgn="base" hangingPunct="0">
      <a:spcBef>
        <a:spcPct val="0"/>
      </a:spcBef>
      <a:spcAft>
        <a:spcPct val="0"/>
      </a:spcAft>
      <a:defRPr sz="1300" b="1" kern="1200">
        <a:solidFill>
          <a:schemeClr val="bg1"/>
        </a:solidFill>
        <a:latin typeface="Arial" charset="0"/>
        <a:ea typeface="ＭＳ Ｐゴシック" charset="-128"/>
        <a:cs typeface="+mn-cs"/>
      </a:defRPr>
    </a:lvl3pPr>
    <a:lvl4pPr marL="1003935" indent="161925" algn="l" defTabSz="327899" rtl="0" eaLnBrk="0" fontAlgn="base" hangingPunct="0">
      <a:spcBef>
        <a:spcPct val="0"/>
      </a:spcBef>
      <a:spcAft>
        <a:spcPct val="0"/>
      </a:spcAft>
      <a:defRPr sz="1300" b="1" kern="1200">
        <a:solidFill>
          <a:schemeClr val="bg1"/>
        </a:solidFill>
        <a:latin typeface="Arial" charset="0"/>
        <a:ea typeface="ＭＳ Ｐゴシック" charset="-128"/>
        <a:cs typeface="+mn-cs"/>
      </a:defRPr>
    </a:lvl4pPr>
    <a:lvl5pPr marL="1339930" indent="214551" algn="l" defTabSz="327899" rtl="0" eaLnBrk="0" fontAlgn="base" hangingPunct="0">
      <a:spcBef>
        <a:spcPct val="0"/>
      </a:spcBef>
      <a:spcAft>
        <a:spcPct val="0"/>
      </a:spcAft>
      <a:defRPr sz="1300" b="1" kern="1200">
        <a:solidFill>
          <a:schemeClr val="bg1"/>
        </a:solidFill>
        <a:latin typeface="Arial" charset="0"/>
        <a:ea typeface="ＭＳ Ｐゴシック" charset="-128"/>
        <a:cs typeface="+mn-cs"/>
      </a:defRPr>
    </a:lvl5pPr>
    <a:lvl6pPr marL="1943100" algn="l" defTabSz="777240" rtl="0" eaLnBrk="1" latinLnBrk="0" hangingPunct="1">
      <a:defRPr sz="1300" b="1" kern="1200">
        <a:solidFill>
          <a:schemeClr val="bg1"/>
        </a:solidFill>
        <a:latin typeface="Arial" charset="0"/>
        <a:ea typeface="ＭＳ Ｐゴシック" charset="-128"/>
        <a:cs typeface="+mn-cs"/>
      </a:defRPr>
    </a:lvl6pPr>
    <a:lvl7pPr marL="2331720" algn="l" defTabSz="777240" rtl="0" eaLnBrk="1" latinLnBrk="0" hangingPunct="1">
      <a:defRPr sz="1300" b="1" kern="1200">
        <a:solidFill>
          <a:schemeClr val="bg1"/>
        </a:solidFill>
        <a:latin typeface="Arial" charset="0"/>
        <a:ea typeface="ＭＳ Ｐゴシック" charset="-128"/>
        <a:cs typeface="+mn-cs"/>
      </a:defRPr>
    </a:lvl7pPr>
    <a:lvl8pPr marL="2720340" algn="l" defTabSz="777240" rtl="0" eaLnBrk="1" latinLnBrk="0" hangingPunct="1">
      <a:defRPr sz="1300" b="1" kern="1200">
        <a:solidFill>
          <a:schemeClr val="bg1"/>
        </a:solidFill>
        <a:latin typeface="Arial" charset="0"/>
        <a:ea typeface="ＭＳ Ｐゴシック" charset="-128"/>
        <a:cs typeface="+mn-cs"/>
      </a:defRPr>
    </a:lvl8pPr>
    <a:lvl9pPr marL="3108960" algn="l" defTabSz="777240" rtl="0" eaLnBrk="1" latinLnBrk="0" hangingPunct="1">
      <a:defRPr sz="1300" b="1" kern="1200">
        <a:solidFill>
          <a:schemeClr val="bg1"/>
        </a:solidFill>
        <a:latin typeface="Arial" charset="0"/>
        <a:ea typeface="ＭＳ Ｐゴシック" charset="-128"/>
        <a:cs typeface="+mn-cs"/>
      </a:defRPr>
    </a:lvl9pPr>
  </p:defaultTextStyle>
  <p:extLst>
    <p:ext uri="{EFAFB233-063F-42B5-8137-9DF3F51BA10A}">
      <p15:sldGuideLst xmlns:p15="http://schemas.microsoft.com/office/powerpoint/2012/main" xmlns="">
        <p15:guide id="1" orient="horz" pos="1822">
          <p15:clr>
            <a:srgbClr val="A4A3A4"/>
          </p15:clr>
        </p15:guide>
        <p15:guide id="2" pos="2791">
          <p15:clr>
            <a:srgbClr val="A4A3A4"/>
          </p15:clr>
        </p15:guide>
        <p15:guide id="3" orient="horz" pos="1518">
          <p15:clr>
            <a:srgbClr val="A4A3A4"/>
          </p15:clr>
        </p15:guide>
        <p15:guide id="4" pos="2442">
          <p15:clr>
            <a:srgbClr val="A4A3A4"/>
          </p15:clr>
        </p15:guide>
      </p15:sldGuideLst>
    </p:ext>
    <p:ext uri="{2D200454-40CA-4A62-9FC3-DE9A4176ACB9}">
      <p15:notesGuideLst xmlns:p15="http://schemas.microsoft.com/office/powerpoint/2012/main" xmlns="">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xmlns="">
          <a:srgbClr val="000000"/>
        </p14:laserClr>
      </p:ext>
      <p:ext uri="{2FDB2607-1784-4EEB-B798-7EB5836EED8A}">
        <p14:showMediaCtrls xmlns:p14="http://schemas.microsoft.com/office/powerpoint/2010/main" xmlns="" val="0"/>
      </p:ext>
    </p:extLst>
  </p:showPr>
  <p:clrMru>
    <a:srgbClr val="1F5C43"/>
    <a:srgbClr val="FF5050"/>
    <a:srgbClr val="33CC33"/>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FA8BFA-88EA-46EC-AA7B-37785B9B1360}" v="192" dt="2022-05-29T18:22:57.681"/>
    <p1510:client id="{28DDBFA0-16D1-497F-AD2B-D8BF55B949C3}" v="18" dt="2022-05-29T18:27:50.7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2447" autoAdjust="0"/>
    <p:restoredTop sz="94316" autoAdjust="0"/>
  </p:normalViewPr>
  <p:slideViewPr>
    <p:cSldViewPr>
      <p:cViewPr>
        <p:scale>
          <a:sx n="60" d="100"/>
          <a:sy n="60" d="100"/>
        </p:scale>
        <p:origin x="2010" y="9504"/>
      </p:cViewPr>
      <p:guideLst>
        <p:guide orient="horz" pos="1822"/>
        <p:guide orient="horz" pos="1518"/>
        <p:guide pos="2791"/>
        <p:guide pos="2442"/>
      </p:guideLst>
    </p:cSldViewPr>
  </p:slideViewPr>
  <p:outlineViewPr>
    <p:cViewPr varScale="1">
      <p:scale>
        <a:sx n="170" d="200"/>
        <a:sy n="170" d="200"/>
      </p:scale>
      <p:origin x="0" y="0"/>
    </p:cViewPr>
  </p:outlineViewPr>
  <p:notesTextViewPr>
    <p:cViewPr>
      <p:scale>
        <a:sx n="100" d="100"/>
        <a:sy n="100" d="100"/>
      </p:scale>
      <p:origin x="0" y="0"/>
    </p:cViewPr>
  </p:notesTextViewPr>
  <p:notesViewPr>
    <p:cSldViewPr>
      <p:cViewPr varScale="1">
        <p:scale>
          <a:sx n="59" d="100"/>
          <a:sy n="59" d="100"/>
        </p:scale>
        <p:origin x="-1752" y="-72"/>
      </p:cViewPr>
      <p:guideLst>
        <p:guide orient="horz" pos="3224"/>
        <p:guide pos="22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487363" eaLnBrk="1" hangingPunct="1">
              <a:lnSpc>
                <a:spcPct val="93000"/>
              </a:lnSpc>
              <a:buClr>
                <a:srgbClr val="000000"/>
              </a:buClr>
              <a:buSzPct val="100000"/>
              <a:buFont typeface="Arial" charset="0"/>
              <a:buNone/>
              <a:defRPr sz="1300" b="0">
                <a:solidFill>
                  <a:srgbClr val="000000"/>
                </a:solidFill>
                <a:latin typeface="Arial" charset="0"/>
                <a:ea typeface="ＭＳ Ｐゴシック" charset="0"/>
                <a:cs typeface="Lucida Sans Unicode" charset="0"/>
              </a:defRPr>
            </a:lvl1pPr>
          </a:lstStyle>
          <a:p>
            <a:pPr>
              <a:defRPr/>
            </a:pPr>
            <a:endParaRPr lang="el-GR"/>
          </a:p>
        </p:txBody>
      </p:sp>
      <p:sp>
        <p:nvSpPr>
          <p:cNvPr id="5123" name="Rectangle 3"/>
          <p:cNvSpPr>
            <a:spLocks noGrp="1" noChangeArrowheads="1"/>
          </p:cNvSpPr>
          <p:nvPr>
            <p:ph type="dt" sz="quarter" idx="1"/>
          </p:nvPr>
        </p:nvSpPr>
        <p:spPr bwMode="auto">
          <a:xfrm>
            <a:off x="4021138"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487363" eaLnBrk="1" hangingPunct="1">
              <a:lnSpc>
                <a:spcPct val="93000"/>
              </a:lnSpc>
              <a:buClr>
                <a:srgbClr val="000000"/>
              </a:buClr>
              <a:buSzPct val="100000"/>
              <a:buFont typeface="Arial" charset="0"/>
              <a:buNone/>
              <a:defRPr sz="1300" b="0">
                <a:solidFill>
                  <a:srgbClr val="000000"/>
                </a:solidFill>
                <a:latin typeface="Arial" charset="0"/>
                <a:ea typeface="ＭＳ Ｐゴシック" charset="0"/>
                <a:cs typeface="Lucida Sans Unicode" charset="0"/>
              </a:defRPr>
            </a:lvl1pPr>
          </a:lstStyle>
          <a:p>
            <a:pPr>
              <a:defRPr/>
            </a:pPr>
            <a:endParaRPr lang="el-GR"/>
          </a:p>
        </p:txBody>
      </p:sp>
      <p:sp>
        <p:nvSpPr>
          <p:cNvPr id="5124" name="Rectangle 4"/>
          <p:cNvSpPr>
            <a:spLocks noGrp="1" noChangeArrowheads="1"/>
          </p:cNvSpPr>
          <p:nvPr>
            <p:ph type="ftr" sz="quarter" idx="2"/>
          </p:nvPr>
        </p:nvSpPr>
        <p:spPr bwMode="auto">
          <a:xfrm>
            <a:off x="0" y="9721850"/>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487363" eaLnBrk="1" hangingPunct="1">
              <a:lnSpc>
                <a:spcPct val="93000"/>
              </a:lnSpc>
              <a:buClr>
                <a:srgbClr val="000000"/>
              </a:buClr>
              <a:buSzPct val="100000"/>
              <a:buFont typeface="Arial" charset="0"/>
              <a:buNone/>
              <a:defRPr sz="1300" b="0">
                <a:solidFill>
                  <a:srgbClr val="000000"/>
                </a:solidFill>
                <a:latin typeface="Arial" charset="0"/>
                <a:ea typeface="ＭＳ Ｐゴシック" charset="0"/>
                <a:cs typeface="Lucida Sans Unicode" charset="0"/>
              </a:defRPr>
            </a:lvl1pPr>
          </a:lstStyle>
          <a:p>
            <a:pPr>
              <a:defRPr/>
            </a:pPr>
            <a:endParaRPr lang="el-GR"/>
          </a:p>
        </p:txBody>
      </p:sp>
      <p:sp>
        <p:nvSpPr>
          <p:cNvPr id="5125" name="Rectangle 5"/>
          <p:cNvSpPr>
            <a:spLocks noGrp="1" noChangeArrowheads="1"/>
          </p:cNvSpPr>
          <p:nvPr>
            <p:ph type="sldNum" sz="quarter" idx="3"/>
          </p:nvPr>
        </p:nvSpPr>
        <p:spPr bwMode="auto">
          <a:xfrm>
            <a:off x="4021138" y="9721850"/>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487363" eaLnBrk="1" hangingPunct="1">
              <a:lnSpc>
                <a:spcPct val="93000"/>
              </a:lnSpc>
              <a:buClr>
                <a:srgbClr val="000000"/>
              </a:buClr>
              <a:buSzPct val="100000"/>
              <a:buFont typeface="Arial" charset="0"/>
              <a:buNone/>
              <a:defRPr sz="1300" b="0" smtClean="0">
                <a:solidFill>
                  <a:srgbClr val="000000"/>
                </a:solidFill>
              </a:defRPr>
            </a:lvl1pPr>
          </a:lstStyle>
          <a:p>
            <a:pPr>
              <a:defRPr/>
            </a:pPr>
            <a:fld id="{CF281AC9-CA4B-FD41-9193-CE40FC48DFC8}" type="slidenum">
              <a:rPr lang="el-GR" altLang="x-none"/>
              <a:pPr>
                <a:defRPr/>
              </a:pPr>
              <a:t>‹#›</a:t>
            </a:fld>
            <a:endParaRPr lang="el-GR" altLang="x-none"/>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p:cNvSpPr>
            <a:spLocks noGrp="1" noRot="1" noChangeAspect="1" noChangeArrowheads="1"/>
          </p:cNvSpPr>
          <p:nvPr>
            <p:ph type="sldImg"/>
          </p:nvPr>
        </p:nvSpPr>
        <p:spPr bwMode="auto">
          <a:xfrm>
            <a:off x="-10999788" y="-13203238"/>
            <a:ext cx="9785350" cy="13981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sp>
      <p:sp>
        <p:nvSpPr>
          <p:cNvPr id="2050" name="Rectangle 2"/>
          <p:cNvSpPr>
            <a:spLocks noGrp="1" noChangeArrowheads="1"/>
          </p:cNvSpPr>
          <p:nvPr>
            <p:ph type="body"/>
          </p:nvPr>
        </p:nvSpPr>
        <p:spPr bwMode="auto">
          <a:xfrm>
            <a:off x="709613" y="4860925"/>
            <a:ext cx="5678487" cy="4603750"/>
          </a:xfrm>
          <a:prstGeom prst="rect">
            <a:avLst/>
          </a:prstGeom>
          <a:noFill/>
          <a:ln>
            <a:noFill/>
          </a:ln>
          <a:effectLst/>
        </p:spPr>
        <p:txBody>
          <a:bodyPr vert="horz" wrap="square" lIns="0" tIns="0" rIns="0" bIns="0" numCol="1" anchor="t" anchorCtr="0" compatLnSpc="1">
            <a:prstTxWarp prst="textNoShape">
              <a:avLst/>
            </a:prstTxWarp>
          </a:bodyPr>
          <a:lstStyle/>
          <a:p>
            <a:pPr lvl="0"/>
            <a:endParaRPr lang="el-GR" noProof="0"/>
          </a:p>
        </p:txBody>
      </p:sp>
    </p:spTree>
  </p:cSld>
  <p:clrMap bg1="lt1" tx1="dk1" bg2="lt2" tx2="dk2" accent1="accent1" accent2="accent2" accent3="accent3" accent4="accent4" accent5="accent5" accent6="accent6" hlink="hlink" folHlink="folHlink"/>
  <p:notesStyle>
    <a:lvl1pPr algn="l" defTabSz="327899" rtl="0" eaLnBrk="0" fontAlgn="base" hangingPunct="0">
      <a:spcBef>
        <a:spcPct val="30000"/>
      </a:spcBef>
      <a:spcAft>
        <a:spcPct val="0"/>
      </a:spcAft>
      <a:buClr>
        <a:srgbClr val="000000"/>
      </a:buClr>
      <a:buSzPct val="100000"/>
      <a:buFont typeface="Times New Roman" charset="0"/>
      <a:defRPr sz="900" kern="1200">
        <a:solidFill>
          <a:srgbClr val="000000"/>
        </a:solidFill>
        <a:latin typeface="Times New Roman" charset="0"/>
        <a:ea typeface="ＭＳ Ｐゴシック" charset="0"/>
        <a:cs typeface="ＭＳ Ｐゴシック" charset="0"/>
      </a:defRPr>
    </a:lvl1pPr>
    <a:lvl2pPr marL="631508" indent="-242888" algn="l" defTabSz="327899" rtl="0" eaLnBrk="0" fontAlgn="base" hangingPunct="0">
      <a:spcBef>
        <a:spcPct val="30000"/>
      </a:spcBef>
      <a:spcAft>
        <a:spcPct val="0"/>
      </a:spcAft>
      <a:buClr>
        <a:srgbClr val="000000"/>
      </a:buClr>
      <a:buSzPct val="100000"/>
      <a:buFont typeface="Times New Roman" charset="0"/>
      <a:defRPr sz="900" kern="1200">
        <a:solidFill>
          <a:srgbClr val="000000"/>
        </a:solidFill>
        <a:latin typeface="Times New Roman" charset="0"/>
        <a:ea typeface="ＭＳ Ｐゴシック" charset="0"/>
        <a:cs typeface="ＭＳ Ｐゴシック"/>
      </a:defRPr>
    </a:lvl2pPr>
    <a:lvl3pPr marL="971550" indent="-194310" algn="l" defTabSz="327899" rtl="0" eaLnBrk="0" fontAlgn="base" hangingPunct="0">
      <a:spcBef>
        <a:spcPct val="30000"/>
      </a:spcBef>
      <a:spcAft>
        <a:spcPct val="0"/>
      </a:spcAft>
      <a:buClr>
        <a:srgbClr val="000000"/>
      </a:buClr>
      <a:buSzPct val="100000"/>
      <a:buFont typeface="Times New Roman" charset="0"/>
      <a:defRPr sz="900" kern="1200">
        <a:solidFill>
          <a:srgbClr val="000000"/>
        </a:solidFill>
        <a:latin typeface="Times New Roman" charset="0"/>
        <a:ea typeface="ＭＳ Ｐゴシック" charset="0"/>
        <a:cs typeface="ＭＳ Ｐゴシック"/>
      </a:defRPr>
    </a:lvl3pPr>
    <a:lvl4pPr marL="1360170" indent="-194310" algn="l" defTabSz="327899" rtl="0" eaLnBrk="0" fontAlgn="base" hangingPunct="0">
      <a:spcBef>
        <a:spcPct val="30000"/>
      </a:spcBef>
      <a:spcAft>
        <a:spcPct val="0"/>
      </a:spcAft>
      <a:buClr>
        <a:srgbClr val="000000"/>
      </a:buClr>
      <a:buSzPct val="100000"/>
      <a:buFont typeface="Times New Roman" charset="0"/>
      <a:defRPr sz="900" kern="1200">
        <a:solidFill>
          <a:srgbClr val="000000"/>
        </a:solidFill>
        <a:latin typeface="Times New Roman" charset="0"/>
        <a:ea typeface="ＭＳ Ｐゴシック" charset="0"/>
        <a:cs typeface="ＭＳ Ｐゴシック"/>
      </a:defRPr>
    </a:lvl4pPr>
    <a:lvl5pPr marL="1748790" indent="-194310" algn="l" defTabSz="327899" rtl="0" eaLnBrk="0" fontAlgn="base" hangingPunct="0">
      <a:spcBef>
        <a:spcPct val="30000"/>
      </a:spcBef>
      <a:spcAft>
        <a:spcPct val="0"/>
      </a:spcAft>
      <a:buClr>
        <a:srgbClr val="000000"/>
      </a:buClr>
      <a:buSzPct val="100000"/>
      <a:buFont typeface="Times New Roman" charset="0"/>
      <a:defRPr sz="900" kern="1200">
        <a:solidFill>
          <a:srgbClr val="000000"/>
        </a:solidFill>
        <a:latin typeface="Times New Roman" charset="0"/>
        <a:ea typeface="ＭＳ Ｐゴシック" charset="0"/>
        <a:cs typeface="ＭＳ Ｐゴシック"/>
      </a:defRPr>
    </a:lvl5pPr>
    <a:lvl6pPr marL="1674952" algn="l" defTabSz="334990" rtl="0" eaLnBrk="1" latinLnBrk="0" hangingPunct="1">
      <a:defRPr sz="900" kern="1200">
        <a:solidFill>
          <a:schemeClr val="tx1"/>
        </a:solidFill>
        <a:latin typeface="+mn-lt"/>
        <a:ea typeface="+mn-ea"/>
        <a:cs typeface="+mn-cs"/>
      </a:defRPr>
    </a:lvl6pPr>
    <a:lvl7pPr marL="2009942" algn="l" defTabSz="334990" rtl="0" eaLnBrk="1" latinLnBrk="0" hangingPunct="1">
      <a:defRPr sz="900" kern="1200">
        <a:solidFill>
          <a:schemeClr val="tx1"/>
        </a:solidFill>
        <a:latin typeface="+mn-lt"/>
        <a:ea typeface="+mn-ea"/>
        <a:cs typeface="+mn-cs"/>
      </a:defRPr>
    </a:lvl7pPr>
    <a:lvl8pPr marL="2344933" algn="l" defTabSz="334990" rtl="0" eaLnBrk="1" latinLnBrk="0" hangingPunct="1">
      <a:defRPr sz="900" kern="1200">
        <a:solidFill>
          <a:schemeClr val="tx1"/>
        </a:solidFill>
        <a:latin typeface="+mn-lt"/>
        <a:ea typeface="+mn-ea"/>
        <a:cs typeface="+mn-cs"/>
      </a:defRPr>
    </a:lvl8pPr>
    <a:lvl9pPr marL="2679923" algn="l" defTabSz="33499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Text Box 1"/>
          <p:cNvSpPr>
            <a:spLocks noGrp="1" noRot="1" noChangeAspect="1" noChangeArrowheads="1" noTextEdit="1"/>
          </p:cNvSpPr>
          <p:nvPr>
            <p:ph type="sldImg"/>
          </p:nvPr>
        </p:nvSpPr>
        <p:spPr>
          <a:xfrm>
            <a:off x="2208213" y="777875"/>
            <a:ext cx="2684462" cy="3838575"/>
          </a:xfrm>
          <a:solidFill>
            <a:srgbClr val="FFFFFF"/>
          </a:solidFill>
          <a:ln>
            <a:solidFill>
              <a:srgbClr val="000000"/>
            </a:solidFill>
            <a:miter lim="800000"/>
            <a:headEnd/>
            <a:tailEnd/>
          </a:ln>
        </p:spPr>
      </p:sp>
      <p:sp>
        <p:nvSpPr>
          <p:cNvPr id="2" name="Text Box 2"/>
          <p:cNvSpPr>
            <a:spLocks noGrp="1" noChangeArrowheads="1"/>
          </p:cNvSpPr>
          <p:nvPr>
            <p:ph type="body" idx="1"/>
          </p:nvPr>
        </p:nvSpPr>
        <p:spPr>
          <a:xfrm>
            <a:off x="709613" y="4860925"/>
            <a:ext cx="5680075" cy="4605338"/>
          </a:xfrm>
        </p:spPr>
        <p:txBody>
          <a:bodyPr wrap="none" lIns="99048" tIns="49524" rIns="99048" bIns="49524" anchor="ctr"/>
          <a:lstStyle/>
          <a:p>
            <a:pPr defTabSz="387265">
              <a:defRPr/>
            </a:pPr>
            <a:endParaRPr lang="el-GR" dirty="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90297" y="11185072"/>
            <a:ext cx="21422557" cy="7717518"/>
          </a:xfrm>
        </p:spPr>
        <p:txBody>
          <a:bodyPr/>
          <a:lstStyle/>
          <a:p>
            <a:r>
              <a:rPr lang="en-US"/>
              <a:t>Click to edit Master title style</a:t>
            </a:r>
          </a:p>
        </p:txBody>
      </p:sp>
      <p:sp>
        <p:nvSpPr>
          <p:cNvPr id="3" name="Subtitle 2"/>
          <p:cNvSpPr>
            <a:spLocks noGrp="1"/>
          </p:cNvSpPr>
          <p:nvPr>
            <p:ph type="subTitle" idx="1"/>
          </p:nvPr>
        </p:nvSpPr>
        <p:spPr>
          <a:xfrm>
            <a:off x="3780593" y="20402777"/>
            <a:ext cx="17641964" cy="9200697"/>
          </a:xfrm>
        </p:spPr>
        <p:txBody>
          <a:bodyPr/>
          <a:lstStyle>
            <a:lvl1pPr marL="0" indent="0" algn="ctr">
              <a:buNone/>
              <a:defRPr/>
            </a:lvl1pPr>
            <a:lvl2pPr marL="334990" indent="0" algn="ctr">
              <a:buNone/>
              <a:defRPr/>
            </a:lvl2pPr>
            <a:lvl3pPr marL="669981" indent="0" algn="ctr">
              <a:buNone/>
              <a:defRPr/>
            </a:lvl3pPr>
            <a:lvl4pPr marL="1004971" indent="0" algn="ctr">
              <a:buNone/>
              <a:defRPr/>
            </a:lvl4pPr>
            <a:lvl5pPr marL="1339962" indent="0" algn="ctr">
              <a:buNone/>
              <a:defRPr/>
            </a:lvl5pPr>
            <a:lvl6pPr marL="1674952" indent="0" algn="ctr">
              <a:buNone/>
              <a:defRPr/>
            </a:lvl6pPr>
            <a:lvl7pPr marL="2009942" indent="0" algn="ctr">
              <a:buNone/>
              <a:defRPr/>
            </a:lvl7pPr>
            <a:lvl8pPr marL="2344933" indent="0" algn="ctr">
              <a:buNone/>
              <a:defRPr/>
            </a:lvl8pPr>
            <a:lvl9pPr marL="2679923"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endParaRPr lang="el-GR"/>
          </a:p>
        </p:txBody>
      </p:sp>
      <p:sp>
        <p:nvSpPr>
          <p:cNvPr id="5" name="Rectangle 4"/>
          <p:cNvSpPr>
            <a:spLocks noGrp="1" noChangeArrowheads="1"/>
          </p:cNvSpPr>
          <p:nvPr>
            <p:ph type="ftr" idx="11"/>
          </p:nvPr>
        </p:nvSpPr>
        <p:spPr>
          <a:ln/>
        </p:spPr>
        <p:txBody>
          <a:bodyPr/>
          <a:lstStyle>
            <a:lvl1pPr>
              <a:defRPr/>
            </a:lvl1pPr>
          </a:lstStyle>
          <a:p>
            <a:pPr>
              <a:defRPr/>
            </a:pPr>
            <a:endParaRPr lang="el-GR"/>
          </a:p>
        </p:txBody>
      </p:sp>
      <p:sp>
        <p:nvSpPr>
          <p:cNvPr id="6" name="Rectangle 5"/>
          <p:cNvSpPr>
            <a:spLocks noGrp="1" noChangeArrowheads="1"/>
          </p:cNvSpPr>
          <p:nvPr>
            <p:ph type="sldNum" idx="12"/>
          </p:nvPr>
        </p:nvSpPr>
        <p:spPr>
          <a:ln/>
        </p:spPr>
        <p:txBody>
          <a:bodyPr/>
          <a:lstStyle>
            <a:lvl1pPr>
              <a:defRPr/>
            </a:lvl1pPr>
          </a:lstStyle>
          <a:p>
            <a:pPr>
              <a:defRPr/>
            </a:pPr>
            <a:fld id="{51DA4D23-982E-A349-9493-D711D9B9E2FC}" type="slidenum">
              <a:rPr lang="en-GB" altLang="x-none"/>
              <a:pPr>
                <a:defRPr/>
              </a:pPr>
              <a:t>‹#›</a:t>
            </a:fld>
            <a:endParaRPr lang="en-GB" altLang="x-none"/>
          </a:p>
        </p:txBody>
      </p:sp>
    </p:spTree>
    <p:extLst>
      <p:ext uri="{BB962C8B-B14F-4D97-AF65-F5344CB8AC3E}">
        <p14:creationId xmlns:p14="http://schemas.microsoft.com/office/powerpoint/2010/main" xmlns="" val="734404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l-GR"/>
          </a:p>
        </p:txBody>
      </p:sp>
      <p:sp>
        <p:nvSpPr>
          <p:cNvPr id="5" name="Rectangle 4"/>
          <p:cNvSpPr>
            <a:spLocks noGrp="1" noChangeArrowheads="1"/>
          </p:cNvSpPr>
          <p:nvPr>
            <p:ph type="ftr" idx="11"/>
          </p:nvPr>
        </p:nvSpPr>
        <p:spPr>
          <a:ln/>
        </p:spPr>
        <p:txBody>
          <a:bodyPr/>
          <a:lstStyle>
            <a:lvl1pPr>
              <a:defRPr/>
            </a:lvl1pPr>
          </a:lstStyle>
          <a:p>
            <a:pPr>
              <a:defRPr/>
            </a:pPr>
            <a:endParaRPr lang="el-GR"/>
          </a:p>
        </p:txBody>
      </p:sp>
      <p:sp>
        <p:nvSpPr>
          <p:cNvPr id="6" name="Rectangle 5"/>
          <p:cNvSpPr>
            <a:spLocks noGrp="1" noChangeArrowheads="1"/>
          </p:cNvSpPr>
          <p:nvPr>
            <p:ph type="sldNum" idx="12"/>
          </p:nvPr>
        </p:nvSpPr>
        <p:spPr>
          <a:ln/>
        </p:spPr>
        <p:txBody>
          <a:bodyPr/>
          <a:lstStyle>
            <a:lvl1pPr>
              <a:defRPr/>
            </a:lvl1pPr>
          </a:lstStyle>
          <a:p>
            <a:pPr>
              <a:defRPr/>
            </a:pPr>
            <a:fld id="{E261764F-0013-6E46-A174-63F5F9CC4667}" type="slidenum">
              <a:rPr lang="en-GB" altLang="x-none"/>
              <a:pPr>
                <a:defRPr/>
              </a:pPr>
              <a:t>‹#›</a:t>
            </a:fld>
            <a:endParaRPr lang="en-GB" altLang="x-none"/>
          </a:p>
        </p:txBody>
      </p:sp>
    </p:spTree>
    <p:extLst>
      <p:ext uri="{BB962C8B-B14F-4D97-AF65-F5344CB8AC3E}">
        <p14:creationId xmlns:p14="http://schemas.microsoft.com/office/powerpoint/2010/main" xmlns="" val="154461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90549" y="23136679"/>
            <a:ext cx="21422557" cy="7150553"/>
          </a:xfrm>
        </p:spPr>
        <p:txBody>
          <a:bodyPr anchor="t"/>
          <a:lstStyle>
            <a:lvl1pPr algn="l">
              <a:defRPr sz="2900" b="1" cap="all"/>
            </a:lvl1pPr>
          </a:lstStyle>
          <a:p>
            <a:r>
              <a:rPr lang="en-US"/>
              <a:t>Click to edit Master title style</a:t>
            </a:r>
          </a:p>
        </p:txBody>
      </p:sp>
      <p:sp>
        <p:nvSpPr>
          <p:cNvPr id="3" name="Text Placeholder 2"/>
          <p:cNvSpPr>
            <a:spLocks noGrp="1"/>
          </p:cNvSpPr>
          <p:nvPr>
            <p:ph type="body" idx="1"/>
          </p:nvPr>
        </p:nvSpPr>
        <p:spPr>
          <a:xfrm>
            <a:off x="1990549" y="15260412"/>
            <a:ext cx="21422557" cy="7876268"/>
          </a:xfrm>
        </p:spPr>
        <p:txBody>
          <a:bodyPr anchor="b"/>
          <a:lstStyle>
            <a:lvl1pPr marL="0" indent="0">
              <a:buNone/>
              <a:defRPr sz="1400"/>
            </a:lvl1pPr>
            <a:lvl2pPr marL="334990" indent="0">
              <a:buNone/>
              <a:defRPr sz="1400"/>
            </a:lvl2pPr>
            <a:lvl3pPr marL="669981" indent="0">
              <a:buNone/>
              <a:defRPr sz="1200"/>
            </a:lvl3pPr>
            <a:lvl4pPr marL="1004971" indent="0">
              <a:buNone/>
              <a:defRPr sz="1000"/>
            </a:lvl4pPr>
            <a:lvl5pPr marL="1339962" indent="0">
              <a:buNone/>
              <a:defRPr sz="1000"/>
            </a:lvl5pPr>
            <a:lvl6pPr marL="1674952" indent="0">
              <a:buNone/>
              <a:defRPr sz="1000"/>
            </a:lvl6pPr>
            <a:lvl7pPr marL="2009942" indent="0">
              <a:buNone/>
              <a:defRPr sz="1000"/>
            </a:lvl7pPr>
            <a:lvl8pPr marL="2344933" indent="0">
              <a:buNone/>
              <a:defRPr sz="1000"/>
            </a:lvl8pPr>
            <a:lvl9pPr marL="2679923" indent="0">
              <a:buNone/>
              <a:defRPr sz="10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l-GR"/>
          </a:p>
        </p:txBody>
      </p:sp>
      <p:sp>
        <p:nvSpPr>
          <p:cNvPr id="5" name="Rectangle 4"/>
          <p:cNvSpPr>
            <a:spLocks noGrp="1" noChangeArrowheads="1"/>
          </p:cNvSpPr>
          <p:nvPr>
            <p:ph type="ftr" idx="11"/>
          </p:nvPr>
        </p:nvSpPr>
        <p:spPr>
          <a:ln/>
        </p:spPr>
        <p:txBody>
          <a:bodyPr/>
          <a:lstStyle>
            <a:lvl1pPr>
              <a:defRPr/>
            </a:lvl1pPr>
          </a:lstStyle>
          <a:p>
            <a:pPr>
              <a:defRPr/>
            </a:pPr>
            <a:endParaRPr lang="el-GR"/>
          </a:p>
        </p:txBody>
      </p:sp>
      <p:sp>
        <p:nvSpPr>
          <p:cNvPr id="6" name="Rectangle 5"/>
          <p:cNvSpPr>
            <a:spLocks noGrp="1" noChangeArrowheads="1"/>
          </p:cNvSpPr>
          <p:nvPr>
            <p:ph type="sldNum" idx="12"/>
          </p:nvPr>
        </p:nvSpPr>
        <p:spPr>
          <a:ln/>
        </p:spPr>
        <p:txBody>
          <a:bodyPr/>
          <a:lstStyle>
            <a:lvl1pPr>
              <a:defRPr/>
            </a:lvl1pPr>
          </a:lstStyle>
          <a:p>
            <a:pPr>
              <a:defRPr/>
            </a:pPr>
            <a:fld id="{B7A203AE-2765-0740-A0F7-0582EB6DD46E}" type="slidenum">
              <a:rPr lang="en-GB" altLang="x-none"/>
              <a:pPr>
                <a:defRPr/>
              </a:pPr>
              <a:t>‹#›</a:t>
            </a:fld>
            <a:endParaRPr lang="en-GB" altLang="x-none"/>
          </a:p>
        </p:txBody>
      </p:sp>
    </p:spTree>
    <p:extLst>
      <p:ext uri="{BB962C8B-B14F-4D97-AF65-F5344CB8AC3E}">
        <p14:creationId xmlns:p14="http://schemas.microsoft.com/office/powerpoint/2010/main" xmlns="" val="1612720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61003" y="8400144"/>
            <a:ext cx="11282596" cy="23761473"/>
          </a:xfrm>
        </p:spPr>
        <p:txBody>
          <a:bodyPr/>
          <a:lstStyle>
            <a:lvl1pPr>
              <a:defRPr sz="2000"/>
            </a:lvl1pPr>
            <a:lvl2pPr>
              <a:defRPr sz="18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659552" y="8400144"/>
            <a:ext cx="11282595" cy="23761473"/>
          </a:xfrm>
        </p:spPr>
        <p:txBody>
          <a:bodyPr/>
          <a:lstStyle>
            <a:lvl1pPr>
              <a:defRPr sz="2000"/>
            </a:lvl1pPr>
            <a:lvl2pPr>
              <a:defRPr sz="18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endParaRPr lang="el-GR"/>
          </a:p>
        </p:txBody>
      </p:sp>
      <p:sp>
        <p:nvSpPr>
          <p:cNvPr id="6" name="Rectangle 4"/>
          <p:cNvSpPr>
            <a:spLocks noGrp="1" noChangeArrowheads="1"/>
          </p:cNvSpPr>
          <p:nvPr>
            <p:ph type="ftr" idx="11"/>
          </p:nvPr>
        </p:nvSpPr>
        <p:spPr>
          <a:ln/>
        </p:spPr>
        <p:txBody>
          <a:bodyPr/>
          <a:lstStyle>
            <a:lvl1pPr>
              <a:defRPr/>
            </a:lvl1pPr>
          </a:lstStyle>
          <a:p>
            <a:pPr>
              <a:defRPr/>
            </a:pPr>
            <a:endParaRPr lang="el-GR"/>
          </a:p>
        </p:txBody>
      </p:sp>
      <p:sp>
        <p:nvSpPr>
          <p:cNvPr id="7" name="Rectangle 5"/>
          <p:cNvSpPr>
            <a:spLocks noGrp="1" noChangeArrowheads="1"/>
          </p:cNvSpPr>
          <p:nvPr>
            <p:ph type="sldNum" idx="12"/>
          </p:nvPr>
        </p:nvSpPr>
        <p:spPr>
          <a:ln/>
        </p:spPr>
        <p:txBody>
          <a:bodyPr/>
          <a:lstStyle>
            <a:lvl1pPr>
              <a:defRPr/>
            </a:lvl1pPr>
          </a:lstStyle>
          <a:p>
            <a:pPr>
              <a:defRPr/>
            </a:pPr>
            <a:fld id="{D55F50C0-36D5-E743-BF1C-68DDEBFEA195}" type="slidenum">
              <a:rPr lang="en-GB" altLang="x-none"/>
              <a:pPr>
                <a:defRPr/>
              </a:pPr>
              <a:t>‹#›</a:t>
            </a:fld>
            <a:endParaRPr lang="en-GB" altLang="x-none"/>
          </a:p>
        </p:txBody>
      </p:sp>
    </p:spTree>
    <p:extLst>
      <p:ext uri="{BB962C8B-B14F-4D97-AF65-F5344CB8AC3E}">
        <p14:creationId xmlns:p14="http://schemas.microsoft.com/office/powerpoint/2010/main" xmlns="" val="1600603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795" y="1442358"/>
            <a:ext cx="22683560" cy="60007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59796" y="8058831"/>
            <a:ext cx="11136444" cy="3359830"/>
          </a:xfrm>
        </p:spPr>
        <p:txBody>
          <a:bodyPr anchor="b"/>
          <a:lstStyle>
            <a:lvl1pPr marL="0" indent="0">
              <a:buNone/>
              <a:defRPr sz="1800" b="1"/>
            </a:lvl1pPr>
            <a:lvl2pPr marL="334990" indent="0">
              <a:buNone/>
              <a:defRPr sz="1400" b="1"/>
            </a:lvl2pPr>
            <a:lvl3pPr marL="669981" indent="0">
              <a:buNone/>
              <a:defRPr sz="1400" b="1"/>
            </a:lvl3pPr>
            <a:lvl4pPr marL="1004971" indent="0">
              <a:buNone/>
              <a:defRPr sz="1200" b="1"/>
            </a:lvl4pPr>
            <a:lvl5pPr marL="1339962" indent="0">
              <a:buNone/>
              <a:defRPr sz="1200" b="1"/>
            </a:lvl5pPr>
            <a:lvl6pPr marL="1674952" indent="0">
              <a:buNone/>
              <a:defRPr sz="1200" b="1"/>
            </a:lvl6pPr>
            <a:lvl7pPr marL="2009942" indent="0">
              <a:buNone/>
              <a:defRPr sz="1200" b="1"/>
            </a:lvl7pPr>
            <a:lvl8pPr marL="2344933" indent="0">
              <a:buNone/>
              <a:defRPr sz="1200" b="1"/>
            </a:lvl8pPr>
            <a:lvl9pPr marL="2679923" indent="0">
              <a:buNone/>
              <a:defRPr sz="1200" b="1"/>
            </a:lvl9pPr>
          </a:lstStyle>
          <a:p>
            <a:pPr lvl="0"/>
            <a:r>
              <a:rPr lang="en-US"/>
              <a:t>Click to edit Master text styles</a:t>
            </a:r>
          </a:p>
        </p:txBody>
      </p:sp>
      <p:sp>
        <p:nvSpPr>
          <p:cNvPr id="4" name="Content Placeholder 3"/>
          <p:cNvSpPr>
            <a:spLocks noGrp="1"/>
          </p:cNvSpPr>
          <p:nvPr>
            <p:ph sz="half" idx="2"/>
          </p:nvPr>
        </p:nvSpPr>
        <p:spPr>
          <a:xfrm>
            <a:off x="1259796" y="11418661"/>
            <a:ext cx="11136444" cy="20744089"/>
          </a:xfrm>
        </p:spPr>
        <p:txBody>
          <a:bodyPr/>
          <a:lstStyle>
            <a:lvl1pPr>
              <a:defRPr sz="1800"/>
            </a:lvl1pPr>
            <a:lvl2pPr>
              <a:defRPr sz="14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803288" y="8058831"/>
            <a:ext cx="11140068" cy="3359830"/>
          </a:xfrm>
        </p:spPr>
        <p:txBody>
          <a:bodyPr anchor="b"/>
          <a:lstStyle>
            <a:lvl1pPr marL="0" indent="0">
              <a:buNone/>
              <a:defRPr sz="1800" b="1"/>
            </a:lvl1pPr>
            <a:lvl2pPr marL="334990" indent="0">
              <a:buNone/>
              <a:defRPr sz="1400" b="1"/>
            </a:lvl2pPr>
            <a:lvl3pPr marL="669981" indent="0">
              <a:buNone/>
              <a:defRPr sz="1400" b="1"/>
            </a:lvl3pPr>
            <a:lvl4pPr marL="1004971" indent="0">
              <a:buNone/>
              <a:defRPr sz="1200" b="1"/>
            </a:lvl4pPr>
            <a:lvl5pPr marL="1339962" indent="0">
              <a:buNone/>
              <a:defRPr sz="1200" b="1"/>
            </a:lvl5pPr>
            <a:lvl6pPr marL="1674952" indent="0">
              <a:buNone/>
              <a:defRPr sz="1200" b="1"/>
            </a:lvl6pPr>
            <a:lvl7pPr marL="2009942" indent="0">
              <a:buNone/>
              <a:defRPr sz="1200" b="1"/>
            </a:lvl7pPr>
            <a:lvl8pPr marL="2344933" indent="0">
              <a:buNone/>
              <a:defRPr sz="1200" b="1"/>
            </a:lvl8pPr>
            <a:lvl9pPr marL="2679923" indent="0">
              <a:buNone/>
              <a:defRPr sz="1200" b="1"/>
            </a:lvl9pPr>
          </a:lstStyle>
          <a:p>
            <a:pPr lvl="0"/>
            <a:r>
              <a:rPr lang="en-US"/>
              <a:t>Click to edit Master text styles</a:t>
            </a:r>
          </a:p>
        </p:txBody>
      </p:sp>
      <p:sp>
        <p:nvSpPr>
          <p:cNvPr id="6" name="Content Placeholder 5"/>
          <p:cNvSpPr>
            <a:spLocks noGrp="1"/>
          </p:cNvSpPr>
          <p:nvPr>
            <p:ph sz="quarter" idx="4"/>
          </p:nvPr>
        </p:nvSpPr>
        <p:spPr>
          <a:xfrm>
            <a:off x="12803288" y="11418661"/>
            <a:ext cx="11140068" cy="20744089"/>
          </a:xfrm>
        </p:spPr>
        <p:txBody>
          <a:bodyPr/>
          <a:lstStyle>
            <a:lvl1pPr>
              <a:defRPr sz="1800"/>
            </a:lvl1pPr>
            <a:lvl2pPr>
              <a:defRPr sz="14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endParaRPr lang="el-GR"/>
          </a:p>
        </p:txBody>
      </p:sp>
      <p:sp>
        <p:nvSpPr>
          <p:cNvPr id="8" name="Rectangle 4"/>
          <p:cNvSpPr>
            <a:spLocks noGrp="1" noChangeArrowheads="1"/>
          </p:cNvSpPr>
          <p:nvPr>
            <p:ph type="ftr" idx="11"/>
          </p:nvPr>
        </p:nvSpPr>
        <p:spPr>
          <a:ln/>
        </p:spPr>
        <p:txBody>
          <a:bodyPr/>
          <a:lstStyle>
            <a:lvl1pPr>
              <a:defRPr/>
            </a:lvl1pPr>
          </a:lstStyle>
          <a:p>
            <a:pPr>
              <a:defRPr/>
            </a:pPr>
            <a:endParaRPr lang="el-GR"/>
          </a:p>
        </p:txBody>
      </p:sp>
      <p:sp>
        <p:nvSpPr>
          <p:cNvPr id="9" name="Rectangle 5"/>
          <p:cNvSpPr>
            <a:spLocks noGrp="1" noChangeArrowheads="1"/>
          </p:cNvSpPr>
          <p:nvPr>
            <p:ph type="sldNum" idx="12"/>
          </p:nvPr>
        </p:nvSpPr>
        <p:spPr>
          <a:ln/>
        </p:spPr>
        <p:txBody>
          <a:bodyPr/>
          <a:lstStyle>
            <a:lvl1pPr>
              <a:defRPr/>
            </a:lvl1pPr>
          </a:lstStyle>
          <a:p>
            <a:pPr>
              <a:defRPr/>
            </a:pPr>
            <a:fld id="{81D045C4-E123-5945-AEE9-0A1597DF3CFC}" type="slidenum">
              <a:rPr lang="en-GB" altLang="x-none"/>
              <a:pPr>
                <a:defRPr/>
              </a:pPr>
              <a:t>‹#›</a:t>
            </a:fld>
            <a:endParaRPr lang="en-GB" altLang="x-none"/>
          </a:p>
        </p:txBody>
      </p:sp>
    </p:spTree>
    <p:extLst>
      <p:ext uri="{BB962C8B-B14F-4D97-AF65-F5344CB8AC3E}">
        <p14:creationId xmlns:p14="http://schemas.microsoft.com/office/powerpoint/2010/main" xmlns="" val="1964408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endParaRPr lang="el-GR"/>
          </a:p>
        </p:txBody>
      </p:sp>
      <p:sp>
        <p:nvSpPr>
          <p:cNvPr id="4" name="Rectangle 4"/>
          <p:cNvSpPr>
            <a:spLocks noGrp="1" noChangeArrowheads="1"/>
          </p:cNvSpPr>
          <p:nvPr>
            <p:ph type="ftr" idx="11"/>
          </p:nvPr>
        </p:nvSpPr>
        <p:spPr>
          <a:ln/>
        </p:spPr>
        <p:txBody>
          <a:bodyPr/>
          <a:lstStyle>
            <a:lvl1pPr>
              <a:defRPr/>
            </a:lvl1pPr>
          </a:lstStyle>
          <a:p>
            <a:pPr>
              <a:defRPr/>
            </a:pPr>
            <a:endParaRPr lang="el-GR"/>
          </a:p>
        </p:txBody>
      </p:sp>
      <p:sp>
        <p:nvSpPr>
          <p:cNvPr id="5" name="Rectangle 5"/>
          <p:cNvSpPr>
            <a:spLocks noGrp="1" noChangeArrowheads="1"/>
          </p:cNvSpPr>
          <p:nvPr>
            <p:ph type="sldNum" idx="12"/>
          </p:nvPr>
        </p:nvSpPr>
        <p:spPr>
          <a:ln/>
        </p:spPr>
        <p:txBody>
          <a:bodyPr/>
          <a:lstStyle>
            <a:lvl1pPr>
              <a:defRPr/>
            </a:lvl1pPr>
          </a:lstStyle>
          <a:p>
            <a:pPr>
              <a:defRPr/>
            </a:pPr>
            <a:fld id="{35479055-BA7C-484D-9999-45290835971F}" type="slidenum">
              <a:rPr lang="en-GB" altLang="x-none"/>
              <a:pPr>
                <a:defRPr/>
              </a:pPr>
              <a:t>‹#›</a:t>
            </a:fld>
            <a:endParaRPr lang="en-GB" altLang="x-none"/>
          </a:p>
        </p:txBody>
      </p:sp>
    </p:spTree>
    <p:extLst>
      <p:ext uri="{BB962C8B-B14F-4D97-AF65-F5344CB8AC3E}">
        <p14:creationId xmlns:p14="http://schemas.microsoft.com/office/powerpoint/2010/main" xmlns="" val="398759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l-GR"/>
          </a:p>
        </p:txBody>
      </p:sp>
      <p:sp>
        <p:nvSpPr>
          <p:cNvPr id="3" name="Rectangle 4"/>
          <p:cNvSpPr>
            <a:spLocks noGrp="1" noChangeArrowheads="1"/>
          </p:cNvSpPr>
          <p:nvPr>
            <p:ph type="ftr" idx="11"/>
          </p:nvPr>
        </p:nvSpPr>
        <p:spPr>
          <a:ln/>
        </p:spPr>
        <p:txBody>
          <a:bodyPr/>
          <a:lstStyle>
            <a:lvl1pPr>
              <a:defRPr/>
            </a:lvl1pPr>
          </a:lstStyle>
          <a:p>
            <a:pPr>
              <a:defRPr/>
            </a:pPr>
            <a:endParaRPr lang="el-GR"/>
          </a:p>
        </p:txBody>
      </p:sp>
      <p:sp>
        <p:nvSpPr>
          <p:cNvPr id="4" name="Rectangle 5"/>
          <p:cNvSpPr>
            <a:spLocks noGrp="1" noChangeArrowheads="1"/>
          </p:cNvSpPr>
          <p:nvPr>
            <p:ph type="sldNum" idx="12"/>
          </p:nvPr>
        </p:nvSpPr>
        <p:spPr>
          <a:ln/>
        </p:spPr>
        <p:txBody>
          <a:bodyPr/>
          <a:lstStyle>
            <a:lvl1pPr>
              <a:defRPr/>
            </a:lvl1pPr>
          </a:lstStyle>
          <a:p>
            <a:pPr>
              <a:defRPr/>
            </a:pPr>
            <a:fld id="{5FBDF1A7-A781-AC42-9AFD-F6CB7ADD002E}" type="slidenum">
              <a:rPr lang="en-GB" altLang="x-none"/>
              <a:pPr>
                <a:defRPr/>
              </a:pPr>
              <a:t>‹#›</a:t>
            </a:fld>
            <a:endParaRPr lang="en-GB" altLang="x-none"/>
          </a:p>
        </p:txBody>
      </p:sp>
    </p:spTree>
    <p:extLst>
      <p:ext uri="{BB962C8B-B14F-4D97-AF65-F5344CB8AC3E}">
        <p14:creationId xmlns:p14="http://schemas.microsoft.com/office/powerpoint/2010/main" xmlns="" val="180321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797" y="1433286"/>
            <a:ext cx="8291940" cy="6100536"/>
          </a:xfrm>
        </p:spPr>
        <p:txBody>
          <a:bodyPr anchor="b"/>
          <a:lstStyle>
            <a:lvl1pPr algn="l">
              <a:defRPr sz="1400" b="1"/>
            </a:lvl1pPr>
          </a:lstStyle>
          <a:p>
            <a:r>
              <a:rPr lang="en-US"/>
              <a:t>Click to edit Master title style</a:t>
            </a:r>
          </a:p>
        </p:txBody>
      </p:sp>
      <p:sp>
        <p:nvSpPr>
          <p:cNvPr id="3" name="Content Placeholder 2"/>
          <p:cNvSpPr>
            <a:spLocks noGrp="1"/>
          </p:cNvSpPr>
          <p:nvPr>
            <p:ph idx="1"/>
          </p:nvPr>
        </p:nvSpPr>
        <p:spPr>
          <a:xfrm>
            <a:off x="9853700" y="1433286"/>
            <a:ext cx="14089655" cy="30729464"/>
          </a:xfrm>
        </p:spPr>
        <p:txBody>
          <a:bodyPr/>
          <a:lstStyle>
            <a:lvl1pPr>
              <a:defRPr sz="2400"/>
            </a:lvl1pPr>
            <a:lvl2pPr>
              <a:defRPr sz="2000"/>
            </a:lvl2pPr>
            <a:lvl3pPr>
              <a:defRPr sz="18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797" y="7533822"/>
            <a:ext cx="8291940" cy="24628928"/>
          </a:xfrm>
        </p:spPr>
        <p:txBody>
          <a:bodyPr/>
          <a:lstStyle>
            <a:lvl1pPr marL="0" indent="0">
              <a:buNone/>
              <a:defRPr sz="1000"/>
            </a:lvl1pPr>
            <a:lvl2pPr marL="334990" indent="0">
              <a:buNone/>
              <a:defRPr sz="900"/>
            </a:lvl2pPr>
            <a:lvl3pPr marL="669981" indent="0">
              <a:buNone/>
              <a:defRPr sz="800"/>
            </a:lvl3pPr>
            <a:lvl4pPr marL="1004971" indent="0">
              <a:buNone/>
              <a:defRPr sz="700"/>
            </a:lvl4pPr>
            <a:lvl5pPr marL="1339962" indent="0">
              <a:buNone/>
              <a:defRPr sz="700"/>
            </a:lvl5pPr>
            <a:lvl6pPr marL="1674952" indent="0">
              <a:buNone/>
              <a:defRPr sz="700"/>
            </a:lvl6pPr>
            <a:lvl7pPr marL="2009942" indent="0">
              <a:buNone/>
              <a:defRPr sz="700"/>
            </a:lvl7pPr>
            <a:lvl8pPr marL="2344933" indent="0">
              <a:buNone/>
              <a:defRPr sz="700"/>
            </a:lvl8pPr>
            <a:lvl9pPr marL="2679923" indent="0">
              <a:buNone/>
              <a:defRPr sz="7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l-GR"/>
          </a:p>
        </p:txBody>
      </p:sp>
      <p:sp>
        <p:nvSpPr>
          <p:cNvPr id="6" name="Rectangle 4"/>
          <p:cNvSpPr>
            <a:spLocks noGrp="1" noChangeArrowheads="1"/>
          </p:cNvSpPr>
          <p:nvPr>
            <p:ph type="ftr" idx="11"/>
          </p:nvPr>
        </p:nvSpPr>
        <p:spPr>
          <a:ln/>
        </p:spPr>
        <p:txBody>
          <a:bodyPr/>
          <a:lstStyle>
            <a:lvl1pPr>
              <a:defRPr/>
            </a:lvl1pPr>
          </a:lstStyle>
          <a:p>
            <a:pPr>
              <a:defRPr/>
            </a:pPr>
            <a:endParaRPr lang="el-GR"/>
          </a:p>
        </p:txBody>
      </p:sp>
      <p:sp>
        <p:nvSpPr>
          <p:cNvPr id="7" name="Rectangle 5"/>
          <p:cNvSpPr>
            <a:spLocks noGrp="1" noChangeArrowheads="1"/>
          </p:cNvSpPr>
          <p:nvPr>
            <p:ph type="sldNum" idx="12"/>
          </p:nvPr>
        </p:nvSpPr>
        <p:spPr>
          <a:ln/>
        </p:spPr>
        <p:txBody>
          <a:bodyPr/>
          <a:lstStyle>
            <a:lvl1pPr>
              <a:defRPr/>
            </a:lvl1pPr>
          </a:lstStyle>
          <a:p>
            <a:pPr>
              <a:defRPr/>
            </a:pPr>
            <a:fld id="{97F1012B-3659-2E47-AAD9-0A063A4AE7B3}" type="slidenum">
              <a:rPr lang="en-GB" altLang="x-none"/>
              <a:pPr>
                <a:defRPr/>
              </a:pPr>
              <a:t>‹#›</a:t>
            </a:fld>
            <a:endParaRPr lang="en-GB" altLang="x-none"/>
          </a:p>
        </p:txBody>
      </p:sp>
    </p:spTree>
    <p:extLst>
      <p:ext uri="{BB962C8B-B14F-4D97-AF65-F5344CB8AC3E}">
        <p14:creationId xmlns:p14="http://schemas.microsoft.com/office/powerpoint/2010/main" xmlns="" val="1348505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40137" y="25202697"/>
            <a:ext cx="15121166" cy="2975428"/>
          </a:xfrm>
        </p:spPr>
        <p:txBody>
          <a:bodyPr anchor="b"/>
          <a:lstStyle>
            <a:lvl1pPr algn="l">
              <a:defRPr sz="1400" b="1"/>
            </a:lvl1pPr>
          </a:lstStyle>
          <a:p>
            <a:r>
              <a:rPr lang="en-US"/>
              <a:t>Click to edit Master title style</a:t>
            </a:r>
          </a:p>
        </p:txBody>
      </p:sp>
      <p:sp>
        <p:nvSpPr>
          <p:cNvPr id="3" name="Picture Placeholder 2"/>
          <p:cNvSpPr>
            <a:spLocks noGrp="1"/>
          </p:cNvSpPr>
          <p:nvPr>
            <p:ph type="pic" idx="1"/>
          </p:nvPr>
        </p:nvSpPr>
        <p:spPr>
          <a:xfrm>
            <a:off x="4940137" y="3216956"/>
            <a:ext cx="15121166" cy="21602473"/>
          </a:xfrm>
        </p:spPr>
        <p:txBody>
          <a:bodyPr/>
          <a:lstStyle>
            <a:lvl1pPr marL="0" indent="0">
              <a:buNone/>
              <a:defRPr sz="2400"/>
            </a:lvl1pPr>
            <a:lvl2pPr marL="334990" indent="0">
              <a:buNone/>
              <a:defRPr sz="2000"/>
            </a:lvl2pPr>
            <a:lvl3pPr marL="669981" indent="0">
              <a:buNone/>
              <a:defRPr sz="1800"/>
            </a:lvl3pPr>
            <a:lvl4pPr marL="1004971" indent="0">
              <a:buNone/>
              <a:defRPr sz="1400"/>
            </a:lvl4pPr>
            <a:lvl5pPr marL="1339962" indent="0">
              <a:buNone/>
              <a:defRPr sz="1400"/>
            </a:lvl5pPr>
            <a:lvl6pPr marL="1674952" indent="0">
              <a:buNone/>
              <a:defRPr sz="1400"/>
            </a:lvl6pPr>
            <a:lvl7pPr marL="2009942" indent="0">
              <a:buNone/>
              <a:defRPr sz="1400"/>
            </a:lvl7pPr>
            <a:lvl8pPr marL="2344933" indent="0">
              <a:buNone/>
              <a:defRPr sz="1400"/>
            </a:lvl8pPr>
            <a:lvl9pPr marL="2679923" indent="0">
              <a:buNone/>
              <a:defRPr sz="1400"/>
            </a:lvl9pPr>
          </a:lstStyle>
          <a:p>
            <a:pPr lvl="0"/>
            <a:endParaRPr lang="en-US" noProof="0"/>
          </a:p>
        </p:txBody>
      </p:sp>
      <p:sp>
        <p:nvSpPr>
          <p:cNvPr id="4" name="Text Placeholder 3"/>
          <p:cNvSpPr>
            <a:spLocks noGrp="1"/>
          </p:cNvSpPr>
          <p:nvPr>
            <p:ph type="body" sz="half" idx="2"/>
          </p:nvPr>
        </p:nvSpPr>
        <p:spPr>
          <a:xfrm>
            <a:off x="4940137" y="28178125"/>
            <a:ext cx="15121166" cy="4226153"/>
          </a:xfrm>
        </p:spPr>
        <p:txBody>
          <a:bodyPr/>
          <a:lstStyle>
            <a:lvl1pPr marL="0" indent="0">
              <a:buNone/>
              <a:defRPr sz="1000"/>
            </a:lvl1pPr>
            <a:lvl2pPr marL="334990" indent="0">
              <a:buNone/>
              <a:defRPr sz="900"/>
            </a:lvl2pPr>
            <a:lvl3pPr marL="669981" indent="0">
              <a:buNone/>
              <a:defRPr sz="800"/>
            </a:lvl3pPr>
            <a:lvl4pPr marL="1004971" indent="0">
              <a:buNone/>
              <a:defRPr sz="700"/>
            </a:lvl4pPr>
            <a:lvl5pPr marL="1339962" indent="0">
              <a:buNone/>
              <a:defRPr sz="700"/>
            </a:lvl5pPr>
            <a:lvl6pPr marL="1674952" indent="0">
              <a:buNone/>
              <a:defRPr sz="700"/>
            </a:lvl6pPr>
            <a:lvl7pPr marL="2009942" indent="0">
              <a:buNone/>
              <a:defRPr sz="700"/>
            </a:lvl7pPr>
            <a:lvl8pPr marL="2344933" indent="0">
              <a:buNone/>
              <a:defRPr sz="700"/>
            </a:lvl8pPr>
            <a:lvl9pPr marL="2679923" indent="0">
              <a:buNone/>
              <a:defRPr sz="7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l-GR"/>
          </a:p>
        </p:txBody>
      </p:sp>
      <p:sp>
        <p:nvSpPr>
          <p:cNvPr id="6" name="Rectangle 4"/>
          <p:cNvSpPr>
            <a:spLocks noGrp="1" noChangeArrowheads="1"/>
          </p:cNvSpPr>
          <p:nvPr>
            <p:ph type="ftr" idx="11"/>
          </p:nvPr>
        </p:nvSpPr>
        <p:spPr>
          <a:ln/>
        </p:spPr>
        <p:txBody>
          <a:bodyPr/>
          <a:lstStyle>
            <a:lvl1pPr>
              <a:defRPr/>
            </a:lvl1pPr>
          </a:lstStyle>
          <a:p>
            <a:pPr>
              <a:defRPr/>
            </a:pPr>
            <a:endParaRPr lang="el-GR"/>
          </a:p>
        </p:txBody>
      </p:sp>
      <p:sp>
        <p:nvSpPr>
          <p:cNvPr id="7" name="Rectangle 5"/>
          <p:cNvSpPr>
            <a:spLocks noGrp="1" noChangeArrowheads="1"/>
          </p:cNvSpPr>
          <p:nvPr>
            <p:ph type="sldNum" idx="12"/>
          </p:nvPr>
        </p:nvSpPr>
        <p:spPr>
          <a:ln/>
        </p:spPr>
        <p:txBody>
          <a:bodyPr/>
          <a:lstStyle>
            <a:lvl1pPr>
              <a:defRPr/>
            </a:lvl1pPr>
          </a:lstStyle>
          <a:p>
            <a:pPr>
              <a:defRPr/>
            </a:pPr>
            <a:fld id="{ED9C2CCD-4F01-F345-956E-E365FE3DC10C}" type="slidenum">
              <a:rPr lang="en-GB" altLang="x-none"/>
              <a:pPr>
                <a:defRPr/>
              </a:pPr>
              <a:t>‹#›</a:t>
            </a:fld>
            <a:endParaRPr lang="en-GB" altLang="x-none"/>
          </a:p>
        </p:txBody>
      </p:sp>
    </p:spTree>
    <p:extLst>
      <p:ext uri="{BB962C8B-B14F-4D97-AF65-F5344CB8AC3E}">
        <p14:creationId xmlns:p14="http://schemas.microsoft.com/office/powerpoint/2010/main" xmlns="" val="1936675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l-GR"/>
          </a:p>
        </p:txBody>
      </p:sp>
      <p:sp>
        <p:nvSpPr>
          <p:cNvPr id="5" name="Rectangle 4"/>
          <p:cNvSpPr>
            <a:spLocks noGrp="1" noChangeArrowheads="1"/>
          </p:cNvSpPr>
          <p:nvPr>
            <p:ph type="ftr" idx="11"/>
          </p:nvPr>
        </p:nvSpPr>
        <p:spPr>
          <a:ln/>
        </p:spPr>
        <p:txBody>
          <a:bodyPr/>
          <a:lstStyle>
            <a:lvl1pPr>
              <a:defRPr/>
            </a:lvl1pPr>
          </a:lstStyle>
          <a:p>
            <a:pPr>
              <a:defRPr/>
            </a:pPr>
            <a:endParaRPr lang="el-GR"/>
          </a:p>
        </p:txBody>
      </p:sp>
      <p:sp>
        <p:nvSpPr>
          <p:cNvPr id="6" name="Rectangle 5"/>
          <p:cNvSpPr>
            <a:spLocks noGrp="1" noChangeArrowheads="1"/>
          </p:cNvSpPr>
          <p:nvPr>
            <p:ph type="sldNum" idx="12"/>
          </p:nvPr>
        </p:nvSpPr>
        <p:spPr>
          <a:ln/>
        </p:spPr>
        <p:txBody>
          <a:bodyPr/>
          <a:lstStyle>
            <a:lvl1pPr>
              <a:defRPr/>
            </a:lvl1pPr>
          </a:lstStyle>
          <a:p>
            <a:pPr>
              <a:defRPr/>
            </a:pPr>
            <a:fld id="{80C47340-1D48-A043-A3E0-56CF08CAD6F3}" type="slidenum">
              <a:rPr lang="en-GB" altLang="x-none"/>
              <a:pPr>
                <a:defRPr/>
              </a:pPr>
              <a:t>‹#›</a:t>
            </a:fld>
            <a:endParaRPr lang="en-GB" altLang="x-none"/>
          </a:p>
        </p:txBody>
      </p:sp>
    </p:spTree>
    <p:extLst>
      <p:ext uri="{BB962C8B-B14F-4D97-AF65-F5344CB8AC3E}">
        <p14:creationId xmlns:p14="http://schemas.microsoft.com/office/powerpoint/2010/main" xmlns="" val="296650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272466" y="-765402"/>
            <a:ext cx="5669682" cy="3292701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61003" y="-765402"/>
            <a:ext cx="16895508" cy="329270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l-GR"/>
          </a:p>
        </p:txBody>
      </p:sp>
      <p:sp>
        <p:nvSpPr>
          <p:cNvPr id="5" name="Rectangle 4"/>
          <p:cNvSpPr>
            <a:spLocks noGrp="1" noChangeArrowheads="1"/>
          </p:cNvSpPr>
          <p:nvPr>
            <p:ph type="ftr" idx="11"/>
          </p:nvPr>
        </p:nvSpPr>
        <p:spPr>
          <a:ln/>
        </p:spPr>
        <p:txBody>
          <a:bodyPr/>
          <a:lstStyle>
            <a:lvl1pPr>
              <a:defRPr/>
            </a:lvl1pPr>
          </a:lstStyle>
          <a:p>
            <a:pPr>
              <a:defRPr/>
            </a:pPr>
            <a:endParaRPr lang="el-GR"/>
          </a:p>
        </p:txBody>
      </p:sp>
      <p:sp>
        <p:nvSpPr>
          <p:cNvPr id="6" name="Rectangle 5"/>
          <p:cNvSpPr>
            <a:spLocks noGrp="1" noChangeArrowheads="1"/>
          </p:cNvSpPr>
          <p:nvPr>
            <p:ph type="sldNum" idx="12"/>
          </p:nvPr>
        </p:nvSpPr>
        <p:spPr>
          <a:ln/>
        </p:spPr>
        <p:txBody>
          <a:bodyPr/>
          <a:lstStyle>
            <a:lvl1pPr>
              <a:defRPr/>
            </a:lvl1pPr>
          </a:lstStyle>
          <a:p>
            <a:pPr>
              <a:defRPr/>
            </a:pPr>
            <a:fld id="{EE56E438-62C2-CF46-B51B-83257991D1F9}" type="slidenum">
              <a:rPr lang="en-GB" altLang="x-none"/>
              <a:pPr>
                <a:defRPr/>
              </a:pPr>
              <a:t>‹#›</a:t>
            </a:fld>
            <a:endParaRPr lang="en-GB" altLang="x-none"/>
          </a:p>
        </p:txBody>
      </p:sp>
    </p:spTree>
    <p:extLst>
      <p:ext uri="{BB962C8B-B14F-4D97-AF65-F5344CB8AC3E}">
        <p14:creationId xmlns:p14="http://schemas.microsoft.com/office/powerpoint/2010/main" xmlns="" val="1497156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261004" y="-765401"/>
            <a:ext cx="22681144" cy="10414001"/>
          </a:xfrm>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endParaRPr lang="el-GR"/>
          </a:p>
        </p:txBody>
      </p:sp>
      <p:sp>
        <p:nvSpPr>
          <p:cNvPr id="4" name="Rectangle 4"/>
          <p:cNvSpPr>
            <a:spLocks noGrp="1" noChangeArrowheads="1"/>
          </p:cNvSpPr>
          <p:nvPr>
            <p:ph type="ftr" idx="11"/>
          </p:nvPr>
        </p:nvSpPr>
        <p:spPr>
          <a:ln/>
        </p:spPr>
        <p:txBody>
          <a:bodyPr/>
          <a:lstStyle>
            <a:lvl1pPr>
              <a:defRPr/>
            </a:lvl1pPr>
          </a:lstStyle>
          <a:p>
            <a:pPr>
              <a:defRPr/>
            </a:pPr>
            <a:endParaRPr lang="el-GR"/>
          </a:p>
        </p:txBody>
      </p:sp>
      <p:sp>
        <p:nvSpPr>
          <p:cNvPr id="5" name="Rectangle 5"/>
          <p:cNvSpPr>
            <a:spLocks noGrp="1" noChangeArrowheads="1"/>
          </p:cNvSpPr>
          <p:nvPr>
            <p:ph type="sldNum" idx="12"/>
          </p:nvPr>
        </p:nvSpPr>
        <p:spPr>
          <a:ln/>
        </p:spPr>
        <p:txBody>
          <a:bodyPr/>
          <a:lstStyle>
            <a:lvl1pPr>
              <a:defRPr/>
            </a:lvl1pPr>
          </a:lstStyle>
          <a:p>
            <a:pPr>
              <a:defRPr/>
            </a:pPr>
            <a:fld id="{D110477E-C3D1-ED4E-9439-3B65DB813BCD}" type="slidenum">
              <a:rPr lang="en-GB" altLang="x-none"/>
              <a:pPr>
                <a:defRPr/>
              </a:pPr>
              <a:t>‹#›</a:t>
            </a:fld>
            <a:endParaRPr lang="en-GB" altLang="x-none"/>
          </a:p>
        </p:txBody>
      </p:sp>
    </p:spTree>
    <p:extLst>
      <p:ext uri="{BB962C8B-B14F-4D97-AF65-F5344CB8AC3E}">
        <p14:creationId xmlns:p14="http://schemas.microsoft.com/office/powerpoint/2010/main" xmlns="" val="647454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61269" y="-765969"/>
            <a:ext cx="22680613" cy="10414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38861" tIns="169431" rIns="338861" bIns="169431" numCol="1" anchor="ctr" anchorCtr="0" compatLnSpc="1">
            <a:prstTxWarp prst="textNoShape">
              <a:avLst/>
            </a:prstTxWarp>
          </a:bodyPr>
          <a:lstStyle/>
          <a:p>
            <a:pPr lvl="0"/>
            <a:r>
              <a:rPr lang="en-GB" altLang="x-none"/>
              <a:t>Κάντε κλικ εδώ για την επεξεργασία της μορφής του κειμένου του τίτλου</a:t>
            </a:r>
          </a:p>
        </p:txBody>
      </p:sp>
      <p:sp>
        <p:nvSpPr>
          <p:cNvPr id="1027" name="Rectangle 2"/>
          <p:cNvSpPr>
            <a:spLocks noGrp="1" noChangeArrowheads="1"/>
          </p:cNvSpPr>
          <p:nvPr>
            <p:ph type="body" idx="1"/>
          </p:nvPr>
        </p:nvSpPr>
        <p:spPr bwMode="auto">
          <a:xfrm>
            <a:off x="1261269" y="8400521"/>
            <a:ext cx="22680613" cy="237609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38861" tIns="169431" rIns="338861" bIns="169431" numCol="1" anchor="t" anchorCtr="0" compatLnSpc="1">
            <a:prstTxWarp prst="textNoShape">
              <a:avLst/>
            </a:prstTxWarp>
          </a:bodyPr>
          <a:lstStyle/>
          <a:p>
            <a:pPr lvl="0"/>
            <a:r>
              <a:rPr lang="en-GB" altLang="x-none"/>
              <a:t>Κάντε κλικ εδώ για την επεξεργασία της μορφής των κειμένων διάρθρωσης</a:t>
            </a:r>
          </a:p>
          <a:p>
            <a:pPr lvl="1"/>
            <a:r>
              <a:rPr lang="en-GB" altLang="x-none"/>
              <a:t>Δεύτερο επίπεδο διάρθρωσης</a:t>
            </a:r>
          </a:p>
          <a:p>
            <a:pPr lvl="2"/>
            <a:r>
              <a:rPr lang="en-GB" altLang="x-none"/>
              <a:t>Τρίτο επίπεδο διάρθρωσης</a:t>
            </a:r>
          </a:p>
          <a:p>
            <a:pPr lvl="3"/>
            <a:r>
              <a:rPr lang="en-GB" altLang="x-none"/>
              <a:t>Τέταρτο επίπεδο διάρθρωσης</a:t>
            </a:r>
          </a:p>
          <a:p>
            <a:pPr lvl="4"/>
            <a:r>
              <a:rPr lang="en-GB" altLang="x-none"/>
              <a:t>Πέμπτο επίπεδο διάρθρωσης</a:t>
            </a:r>
          </a:p>
          <a:p>
            <a:pPr lvl="4"/>
            <a:r>
              <a:rPr lang="en-GB" altLang="x-none"/>
              <a:t>Έκτο επίπεδο διάρθρωσης</a:t>
            </a:r>
          </a:p>
          <a:p>
            <a:pPr lvl="4"/>
            <a:r>
              <a:rPr lang="en-GB" altLang="x-none"/>
              <a:t>Έβδομο επίπεδο διάρθρωσης</a:t>
            </a:r>
          </a:p>
          <a:p>
            <a:pPr lvl="4"/>
            <a:r>
              <a:rPr lang="en-GB" altLang="x-none"/>
              <a:t>Όγδοο επίπεδο διάρθρωσης</a:t>
            </a:r>
          </a:p>
          <a:p>
            <a:pPr lvl="4"/>
            <a:r>
              <a:rPr lang="en-GB" altLang="x-none"/>
              <a:t>Ένατο επίπεδο διάρθρωσης</a:t>
            </a:r>
          </a:p>
        </p:txBody>
      </p:sp>
      <p:sp>
        <p:nvSpPr>
          <p:cNvPr id="2" name="Rectangle 3"/>
          <p:cNvSpPr>
            <a:spLocks noGrp="1" noChangeArrowheads="1"/>
          </p:cNvSpPr>
          <p:nvPr>
            <p:ph type="dt"/>
          </p:nvPr>
        </p:nvSpPr>
        <p:spPr bwMode="auto">
          <a:xfrm>
            <a:off x="1261269" y="32787167"/>
            <a:ext cx="5879902" cy="2498990"/>
          </a:xfrm>
          <a:prstGeom prst="rect">
            <a:avLst/>
          </a:prstGeom>
          <a:noFill/>
          <a:ln>
            <a:noFill/>
          </a:ln>
          <a:effectLst/>
        </p:spPr>
        <p:txBody>
          <a:bodyPr vert="horz" wrap="square" lIns="338861" tIns="169431" rIns="338861" bIns="169431" numCol="1" anchor="t" anchorCtr="0" compatLnSpc="1">
            <a:prstTxWarp prst="textNoShape">
              <a:avLst/>
            </a:prstTxWarp>
          </a:bodyPr>
          <a:lstStyle>
            <a:lvl1pPr eaLnBrk="1" hangingPunct="1">
              <a:lnSpc>
                <a:spcPct val="100000"/>
              </a:lnSpc>
              <a:buClr>
                <a:srgbClr val="000000"/>
              </a:buClr>
              <a:buSzPct val="100000"/>
              <a:buFont typeface="Arial" pitchFamily="34" charset="0"/>
              <a:buNone/>
              <a:defRPr sz="5200" b="0">
                <a:solidFill>
                  <a:srgbClr val="000000"/>
                </a:solidFill>
                <a:latin typeface="Arial" pitchFamily="34" charset="0"/>
                <a:ea typeface="ＭＳ Ｐゴシック" charset="-128"/>
                <a:cs typeface="Arial" pitchFamily="34" charset="0"/>
              </a:defRPr>
            </a:lvl1pPr>
          </a:lstStyle>
          <a:p>
            <a:pPr>
              <a:defRPr/>
            </a:pPr>
            <a:endParaRPr lang="el-GR"/>
          </a:p>
        </p:txBody>
      </p:sp>
      <p:sp>
        <p:nvSpPr>
          <p:cNvPr id="1028" name="Rectangle 4"/>
          <p:cNvSpPr>
            <a:spLocks noGrp="1" noChangeArrowheads="1"/>
          </p:cNvSpPr>
          <p:nvPr>
            <p:ph type="ftr"/>
          </p:nvPr>
        </p:nvSpPr>
        <p:spPr bwMode="auto">
          <a:xfrm>
            <a:off x="8610799" y="32787167"/>
            <a:ext cx="7978775" cy="2498990"/>
          </a:xfrm>
          <a:prstGeom prst="rect">
            <a:avLst/>
          </a:prstGeom>
          <a:noFill/>
          <a:ln>
            <a:noFill/>
          </a:ln>
          <a:effectLst/>
        </p:spPr>
        <p:txBody>
          <a:bodyPr vert="horz" wrap="square" lIns="338861" tIns="169431" rIns="338861" bIns="169431" numCol="1" anchor="t" anchorCtr="0" compatLnSpc="1">
            <a:prstTxWarp prst="textNoShape">
              <a:avLst/>
            </a:prstTxWarp>
          </a:bodyPr>
          <a:lstStyle>
            <a:lvl1pPr algn="ctr" eaLnBrk="1" hangingPunct="1">
              <a:lnSpc>
                <a:spcPct val="100000"/>
              </a:lnSpc>
              <a:buClr>
                <a:srgbClr val="000000"/>
              </a:buClr>
              <a:buSzPct val="100000"/>
              <a:buFont typeface="Arial" pitchFamily="34" charset="0"/>
              <a:buNone/>
              <a:defRPr sz="5200" b="0">
                <a:solidFill>
                  <a:srgbClr val="000000"/>
                </a:solidFill>
                <a:latin typeface="Arial" pitchFamily="34" charset="0"/>
                <a:ea typeface="ＭＳ Ｐゴシック" charset="-128"/>
                <a:cs typeface="Arial" pitchFamily="34" charset="0"/>
              </a:defRPr>
            </a:lvl1pPr>
          </a:lstStyle>
          <a:p>
            <a:pPr>
              <a:defRPr/>
            </a:pPr>
            <a:endParaRPr lang="el-GR"/>
          </a:p>
        </p:txBody>
      </p:sp>
      <p:sp>
        <p:nvSpPr>
          <p:cNvPr id="1029" name="Rectangle 5"/>
          <p:cNvSpPr>
            <a:spLocks noGrp="1" noChangeArrowheads="1"/>
          </p:cNvSpPr>
          <p:nvPr>
            <p:ph type="sldNum"/>
          </p:nvPr>
        </p:nvSpPr>
        <p:spPr bwMode="auto">
          <a:xfrm>
            <a:off x="18061981" y="32787167"/>
            <a:ext cx="5879901" cy="2498990"/>
          </a:xfrm>
          <a:prstGeom prst="rect">
            <a:avLst/>
          </a:prstGeom>
          <a:noFill/>
          <a:ln>
            <a:noFill/>
          </a:ln>
          <a:effectLst/>
        </p:spPr>
        <p:txBody>
          <a:bodyPr vert="horz" wrap="square" lIns="338861" tIns="169431" rIns="338861" bIns="169431" numCol="1" anchor="t" anchorCtr="0" compatLnSpc="1">
            <a:prstTxWarp prst="textNoShape">
              <a:avLst/>
            </a:prstTxWarp>
          </a:bodyPr>
          <a:lstStyle>
            <a:lvl1pPr algn="r" eaLnBrk="1" hangingPunct="1">
              <a:buClr>
                <a:srgbClr val="000000"/>
              </a:buClr>
              <a:buSzPct val="100000"/>
              <a:buFont typeface="Arial" charset="0"/>
              <a:buNone/>
              <a:defRPr sz="5200" b="0" smtClean="0">
                <a:solidFill>
                  <a:srgbClr val="000000"/>
                </a:solidFill>
              </a:defRPr>
            </a:lvl1pPr>
          </a:lstStyle>
          <a:p>
            <a:pPr>
              <a:defRPr/>
            </a:pPr>
            <a:fld id="{56BED479-8176-824B-A9DE-45612B5AF84C}" type="slidenum">
              <a:rPr lang="en-GB" altLang="x-none"/>
              <a:pPr>
                <a:defRPr/>
              </a:pPr>
              <a:t>‹#›</a:t>
            </a:fld>
            <a:endParaRPr lang="en-GB" altLang="x-non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311706" rtl="0" eaLnBrk="0" fontAlgn="base" hangingPunct="0">
        <a:lnSpc>
          <a:spcPct val="93000"/>
        </a:lnSpc>
        <a:spcBef>
          <a:spcPct val="0"/>
        </a:spcBef>
        <a:spcAft>
          <a:spcPct val="0"/>
        </a:spcAft>
        <a:buClr>
          <a:srgbClr val="000000"/>
        </a:buClr>
        <a:buSzPct val="100000"/>
        <a:buFont typeface="Arial" charset="0"/>
        <a:defRPr sz="16300">
          <a:solidFill>
            <a:srgbClr val="000000"/>
          </a:solidFill>
          <a:latin typeface="+mj-lt"/>
          <a:ea typeface="+mj-ea"/>
          <a:cs typeface="+mj-cs"/>
        </a:defRPr>
      </a:lvl1pPr>
      <a:lvl2pPr algn="ctr" defTabSz="311706" rtl="0" eaLnBrk="0" fontAlgn="base" hangingPunct="0">
        <a:lnSpc>
          <a:spcPct val="93000"/>
        </a:lnSpc>
        <a:spcBef>
          <a:spcPct val="0"/>
        </a:spcBef>
        <a:spcAft>
          <a:spcPct val="0"/>
        </a:spcAft>
        <a:buClr>
          <a:srgbClr val="000000"/>
        </a:buClr>
        <a:buSzPct val="100000"/>
        <a:buFont typeface="Arial" charset="0"/>
        <a:defRPr sz="16300">
          <a:solidFill>
            <a:srgbClr val="000000"/>
          </a:solidFill>
          <a:latin typeface="Arial" charset="0"/>
          <a:ea typeface="ＭＳ Ｐゴシック" charset="0"/>
          <a:cs typeface="Lucida Sans Unicode" charset="0"/>
        </a:defRPr>
      </a:lvl2pPr>
      <a:lvl3pPr algn="ctr" defTabSz="311706" rtl="0" eaLnBrk="0" fontAlgn="base" hangingPunct="0">
        <a:lnSpc>
          <a:spcPct val="93000"/>
        </a:lnSpc>
        <a:spcBef>
          <a:spcPct val="0"/>
        </a:spcBef>
        <a:spcAft>
          <a:spcPct val="0"/>
        </a:spcAft>
        <a:buClr>
          <a:srgbClr val="000000"/>
        </a:buClr>
        <a:buSzPct val="100000"/>
        <a:buFont typeface="Arial" charset="0"/>
        <a:defRPr sz="16300">
          <a:solidFill>
            <a:srgbClr val="000000"/>
          </a:solidFill>
          <a:latin typeface="Arial" charset="0"/>
          <a:ea typeface="ＭＳ Ｐゴシック" charset="0"/>
          <a:cs typeface="Lucida Sans Unicode" charset="0"/>
        </a:defRPr>
      </a:lvl3pPr>
      <a:lvl4pPr algn="ctr" defTabSz="311706" rtl="0" eaLnBrk="0" fontAlgn="base" hangingPunct="0">
        <a:lnSpc>
          <a:spcPct val="93000"/>
        </a:lnSpc>
        <a:spcBef>
          <a:spcPct val="0"/>
        </a:spcBef>
        <a:spcAft>
          <a:spcPct val="0"/>
        </a:spcAft>
        <a:buClr>
          <a:srgbClr val="000000"/>
        </a:buClr>
        <a:buSzPct val="100000"/>
        <a:buFont typeface="Arial" charset="0"/>
        <a:defRPr sz="16300">
          <a:solidFill>
            <a:srgbClr val="000000"/>
          </a:solidFill>
          <a:latin typeface="Arial" charset="0"/>
          <a:ea typeface="ＭＳ Ｐゴシック" charset="0"/>
          <a:cs typeface="Lucida Sans Unicode" charset="0"/>
        </a:defRPr>
      </a:lvl4pPr>
      <a:lvl5pPr algn="ctr" defTabSz="311706" rtl="0" eaLnBrk="0" fontAlgn="base" hangingPunct="0">
        <a:lnSpc>
          <a:spcPct val="93000"/>
        </a:lnSpc>
        <a:spcBef>
          <a:spcPct val="0"/>
        </a:spcBef>
        <a:spcAft>
          <a:spcPct val="0"/>
        </a:spcAft>
        <a:buClr>
          <a:srgbClr val="000000"/>
        </a:buClr>
        <a:buSzPct val="100000"/>
        <a:buFont typeface="Arial" charset="0"/>
        <a:defRPr sz="16300">
          <a:solidFill>
            <a:srgbClr val="000000"/>
          </a:solidFill>
          <a:latin typeface="Arial" charset="0"/>
          <a:ea typeface="ＭＳ Ｐゴシック" charset="0"/>
          <a:cs typeface="Lucida Sans Unicode" charset="0"/>
        </a:defRPr>
      </a:lvl5pPr>
      <a:lvl6pPr marL="334990" algn="ctr" defTabSz="311727" rtl="0" fontAlgn="base">
        <a:lnSpc>
          <a:spcPct val="93000"/>
        </a:lnSpc>
        <a:spcBef>
          <a:spcPct val="0"/>
        </a:spcBef>
        <a:spcAft>
          <a:spcPct val="0"/>
        </a:spcAft>
        <a:buClr>
          <a:srgbClr val="000000"/>
        </a:buClr>
        <a:buSzPct val="100000"/>
        <a:buFont typeface="Arial" charset="0"/>
        <a:defRPr sz="16300">
          <a:solidFill>
            <a:srgbClr val="000000"/>
          </a:solidFill>
          <a:latin typeface="Arial" charset="0"/>
          <a:ea typeface="Lucida Sans Unicode" charset="0"/>
          <a:cs typeface="Lucida Sans Unicode" charset="0"/>
        </a:defRPr>
      </a:lvl6pPr>
      <a:lvl7pPr marL="669981" algn="ctr" defTabSz="311727" rtl="0" fontAlgn="base">
        <a:lnSpc>
          <a:spcPct val="93000"/>
        </a:lnSpc>
        <a:spcBef>
          <a:spcPct val="0"/>
        </a:spcBef>
        <a:spcAft>
          <a:spcPct val="0"/>
        </a:spcAft>
        <a:buClr>
          <a:srgbClr val="000000"/>
        </a:buClr>
        <a:buSzPct val="100000"/>
        <a:buFont typeface="Arial" charset="0"/>
        <a:defRPr sz="16300">
          <a:solidFill>
            <a:srgbClr val="000000"/>
          </a:solidFill>
          <a:latin typeface="Arial" charset="0"/>
          <a:ea typeface="Lucida Sans Unicode" charset="0"/>
          <a:cs typeface="Lucida Sans Unicode" charset="0"/>
        </a:defRPr>
      </a:lvl7pPr>
      <a:lvl8pPr marL="1004971" algn="ctr" defTabSz="311727" rtl="0" fontAlgn="base">
        <a:lnSpc>
          <a:spcPct val="93000"/>
        </a:lnSpc>
        <a:spcBef>
          <a:spcPct val="0"/>
        </a:spcBef>
        <a:spcAft>
          <a:spcPct val="0"/>
        </a:spcAft>
        <a:buClr>
          <a:srgbClr val="000000"/>
        </a:buClr>
        <a:buSzPct val="100000"/>
        <a:buFont typeface="Arial" charset="0"/>
        <a:defRPr sz="16300">
          <a:solidFill>
            <a:srgbClr val="000000"/>
          </a:solidFill>
          <a:latin typeface="Arial" charset="0"/>
          <a:ea typeface="Lucida Sans Unicode" charset="0"/>
          <a:cs typeface="Lucida Sans Unicode" charset="0"/>
        </a:defRPr>
      </a:lvl8pPr>
      <a:lvl9pPr marL="1339962" algn="ctr" defTabSz="311727" rtl="0" fontAlgn="base">
        <a:lnSpc>
          <a:spcPct val="93000"/>
        </a:lnSpc>
        <a:spcBef>
          <a:spcPct val="0"/>
        </a:spcBef>
        <a:spcAft>
          <a:spcPct val="0"/>
        </a:spcAft>
        <a:buClr>
          <a:srgbClr val="000000"/>
        </a:buClr>
        <a:buSzPct val="100000"/>
        <a:buFont typeface="Arial" charset="0"/>
        <a:defRPr sz="16300">
          <a:solidFill>
            <a:srgbClr val="000000"/>
          </a:solidFill>
          <a:latin typeface="Arial" charset="0"/>
          <a:ea typeface="Lucida Sans Unicode" charset="0"/>
          <a:cs typeface="Lucida Sans Unicode" charset="0"/>
        </a:defRPr>
      </a:lvl9pPr>
    </p:titleStyle>
    <p:bodyStyle>
      <a:lvl1pPr marL="1268413" indent="-1268413" algn="l" defTabSz="311706" rtl="0" eaLnBrk="0" fontAlgn="base" hangingPunct="0">
        <a:lnSpc>
          <a:spcPct val="93000"/>
        </a:lnSpc>
        <a:spcBef>
          <a:spcPts val="2965"/>
        </a:spcBef>
        <a:spcAft>
          <a:spcPct val="0"/>
        </a:spcAft>
        <a:buClr>
          <a:srgbClr val="000000"/>
        </a:buClr>
        <a:buSzPct val="100000"/>
        <a:buFont typeface="Arial" charset="0"/>
        <a:buChar char="•"/>
        <a:defRPr sz="11900">
          <a:solidFill>
            <a:srgbClr val="000000"/>
          </a:solidFill>
          <a:latin typeface="+mn-lt"/>
          <a:ea typeface="+mn-ea"/>
          <a:cs typeface="+mn-cs"/>
        </a:defRPr>
      </a:lvl1pPr>
      <a:lvl2pPr marL="2751376" indent="-1059260" algn="l" defTabSz="311706" rtl="0" eaLnBrk="0" fontAlgn="base" hangingPunct="0">
        <a:lnSpc>
          <a:spcPct val="93000"/>
        </a:lnSpc>
        <a:spcBef>
          <a:spcPts val="2582"/>
        </a:spcBef>
        <a:spcAft>
          <a:spcPct val="0"/>
        </a:spcAft>
        <a:buClr>
          <a:srgbClr val="000000"/>
        </a:buClr>
        <a:buSzPct val="100000"/>
        <a:buFont typeface="Arial" charset="0"/>
        <a:buChar char="–"/>
        <a:defRPr sz="10400">
          <a:solidFill>
            <a:srgbClr val="000000"/>
          </a:solidFill>
          <a:latin typeface="+mn-lt"/>
          <a:ea typeface="ＭＳ Ｐゴシック" charset="-128"/>
          <a:cs typeface="+mn-cs"/>
        </a:defRPr>
      </a:lvl2pPr>
      <a:lvl3pPr marL="4232990" indent="-846059" algn="l" defTabSz="311706" rtl="0" eaLnBrk="0" fontAlgn="base" hangingPunct="0">
        <a:lnSpc>
          <a:spcPct val="93000"/>
        </a:lnSpc>
        <a:spcBef>
          <a:spcPts val="2231"/>
        </a:spcBef>
        <a:spcAft>
          <a:spcPct val="0"/>
        </a:spcAft>
        <a:buClr>
          <a:srgbClr val="000000"/>
        </a:buClr>
        <a:buSzPct val="100000"/>
        <a:buFont typeface="Arial" charset="0"/>
        <a:buChar char="•"/>
        <a:defRPr sz="8800">
          <a:solidFill>
            <a:srgbClr val="000000"/>
          </a:solidFill>
          <a:latin typeface="+mn-lt"/>
          <a:ea typeface="ＭＳ Ｐゴシック" charset="-128"/>
          <a:cs typeface="+mn-cs"/>
        </a:defRPr>
      </a:lvl3pPr>
      <a:lvl4pPr marL="5926455" indent="-846059" algn="l" defTabSz="311706" rtl="0" eaLnBrk="0" fontAlgn="base" hangingPunct="0">
        <a:lnSpc>
          <a:spcPct val="93000"/>
        </a:lnSpc>
        <a:spcBef>
          <a:spcPts val="1860"/>
        </a:spcBef>
        <a:spcAft>
          <a:spcPct val="0"/>
        </a:spcAft>
        <a:buClr>
          <a:srgbClr val="000000"/>
        </a:buClr>
        <a:buSzPct val="100000"/>
        <a:buFont typeface="Arial" charset="0"/>
        <a:buChar char="–"/>
        <a:defRPr sz="7400">
          <a:solidFill>
            <a:srgbClr val="000000"/>
          </a:solidFill>
          <a:latin typeface="+mn-lt"/>
          <a:ea typeface="ＭＳ Ｐゴシック" charset="-128"/>
          <a:cs typeface="+mn-cs"/>
        </a:defRPr>
      </a:lvl4pPr>
      <a:lvl5pPr marL="7619921" indent="-844709" algn="l" defTabSz="311706" rtl="0" eaLnBrk="0" fontAlgn="base" hangingPunct="0">
        <a:lnSpc>
          <a:spcPct val="93000"/>
        </a:lnSpc>
        <a:spcBef>
          <a:spcPts val="1860"/>
        </a:spcBef>
        <a:spcAft>
          <a:spcPct val="0"/>
        </a:spcAft>
        <a:buClr>
          <a:srgbClr val="000000"/>
        </a:buClr>
        <a:buSzPct val="100000"/>
        <a:buFont typeface="Arial" charset="0"/>
        <a:buChar char="»"/>
        <a:defRPr sz="7400">
          <a:solidFill>
            <a:srgbClr val="000000"/>
          </a:solidFill>
          <a:latin typeface="+mn-lt"/>
          <a:ea typeface="ＭＳ Ｐゴシック" charset="-128"/>
          <a:cs typeface="+mn-cs"/>
        </a:defRPr>
      </a:lvl5pPr>
      <a:lvl6pPr marL="7956023" indent="-845618" algn="l" defTabSz="311727" rtl="0" fontAlgn="base">
        <a:lnSpc>
          <a:spcPct val="93000"/>
        </a:lnSpc>
        <a:spcBef>
          <a:spcPts val="1860"/>
        </a:spcBef>
        <a:spcAft>
          <a:spcPct val="0"/>
        </a:spcAft>
        <a:buClr>
          <a:srgbClr val="000000"/>
        </a:buClr>
        <a:buSzPct val="100000"/>
        <a:buFont typeface="Arial" charset="0"/>
        <a:buChar char="»"/>
        <a:defRPr sz="7400">
          <a:solidFill>
            <a:srgbClr val="000000"/>
          </a:solidFill>
          <a:latin typeface="+mn-lt"/>
          <a:ea typeface="Lucida Sans Unicode" charset="0"/>
          <a:cs typeface="+mn-cs"/>
        </a:defRPr>
      </a:lvl6pPr>
      <a:lvl7pPr marL="8291013" indent="-845618" algn="l" defTabSz="311727" rtl="0" fontAlgn="base">
        <a:lnSpc>
          <a:spcPct val="93000"/>
        </a:lnSpc>
        <a:spcBef>
          <a:spcPts val="1860"/>
        </a:spcBef>
        <a:spcAft>
          <a:spcPct val="0"/>
        </a:spcAft>
        <a:buClr>
          <a:srgbClr val="000000"/>
        </a:buClr>
        <a:buSzPct val="100000"/>
        <a:buFont typeface="Arial" charset="0"/>
        <a:buChar char="»"/>
        <a:defRPr sz="7400">
          <a:solidFill>
            <a:srgbClr val="000000"/>
          </a:solidFill>
          <a:latin typeface="+mn-lt"/>
          <a:ea typeface="Lucida Sans Unicode" charset="0"/>
          <a:cs typeface="+mn-cs"/>
        </a:defRPr>
      </a:lvl7pPr>
      <a:lvl8pPr marL="8626004" indent="-845618" algn="l" defTabSz="311727" rtl="0" fontAlgn="base">
        <a:lnSpc>
          <a:spcPct val="93000"/>
        </a:lnSpc>
        <a:spcBef>
          <a:spcPts val="1860"/>
        </a:spcBef>
        <a:spcAft>
          <a:spcPct val="0"/>
        </a:spcAft>
        <a:buClr>
          <a:srgbClr val="000000"/>
        </a:buClr>
        <a:buSzPct val="100000"/>
        <a:buFont typeface="Arial" charset="0"/>
        <a:buChar char="»"/>
        <a:defRPr sz="7400">
          <a:solidFill>
            <a:srgbClr val="000000"/>
          </a:solidFill>
          <a:latin typeface="+mn-lt"/>
          <a:ea typeface="Lucida Sans Unicode" charset="0"/>
          <a:cs typeface="+mn-cs"/>
        </a:defRPr>
      </a:lvl8pPr>
      <a:lvl9pPr marL="8960994" indent="-845618" algn="l" defTabSz="311727" rtl="0" fontAlgn="base">
        <a:lnSpc>
          <a:spcPct val="93000"/>
        </a:lnSpc>
        <a:spcBef>
          <a:spcPts val="1860"/>
        </a:spcBef>
        <a:spcAft>
          <a:spcPct val="0"/>
        </a:spcAft>
        <a:buClr>
          <a:srgbClr val="000000"/>
        </a:buClr>
        <a:buSzPct val="100000"/>
        <a:buFont typeface="Arial" charset="0"/>
        <a:buChar char="»"/>
        <a:defRPr sz="7400">
          <a:solidFill>
            <a:srgbClr val="000000"/>
          </a:solidFill>
          <a:latin typeface="+mn-lt"/>
          <a:ea typeface="Lucida Sans Unicode" charset="0"/>
          <a:cs typeface="+mn-cs"/>
        </a:defRPr>
      </a:lvl9pPr>
    </p:bodyStyle>
    <p:otherStyle>
      <a:defPPr>
        <a:defRPr lang="en-US"/>
      </a:defPPr>
      <a:lvl1pPr marL="0" algn="l" defTabSz="334990" rtl="0" eaLnBrk="1" latinLnBrk="0" hangingPunct="1">
        <a:defRPr sz="1400" kern="1200">
          <a:solidFill>
            <a:schemeClr val="tx1"/>
          </a:solidFill>
          <a:latin typeface="+mn-lt"/>
          <a:ea typeface="+mn-ea"/>
          <a:cs typeface="+mn-cs"/>
        </a:defRPr>
      </a:lvl1pPr>
      <a:lvl2pPr marL="334990" algn="l" defTabSz="334990" rtl="0" eaLnBrk="1" latinLnBrk="0" hangingPunct="1">
        <a:defRPr sz="1400" kern="1200">
          <a:solidFill>
            <a:schemeClr val="tx1"/>
          </a:solidFill>
          <a:latin typeface="+mn-lt"/>
          <a:ea typeface="+mn-ea"/>
          <a:cs typeface="+mn-cs"/>
        </a:defRPr>
      </a:lvl2pPr>
      <a:lvl3pPr marL="669981" algn="l" defTabSz="334990" rtl="0" eaLnBrk="1" latinLnBrk="0" hangingPunct="1">
        <a:defRPr sz="1400" kern="1200">
          <a:solidFill>
            <a:schemeClr val="tx1"/>
          </a:solidFill>
          <a:latin typeface="+mn-lt"/>
          <a:ea typeface="+mn-ea"/>
          <a:cs typeface="+mn-cs"/>
        </a:defRPr>
      </a:lvl3pPr>
      <a:lvl4pPr marL="1004971" algn="l" defTabSz="334990" rtl="0" eaLnBrk="1" latinLnBrk="0" hangingPunct="1">
        <a:defRPr sz="1400" kern="1200">
          <a:solidFill>
            <a:schemeClr val="tx1"/>
          </a:solidFill>
          <a:latin typeface="+mn-lt"/>
          <a:ea typeface="+mn-ea"/>
          <a:cs typeface="+mn-cs"/>
        </a:defRPr>
      </a:lvl4pPr>
      <a:lvl5pPr marL="1339962" algn="l" defTabSz="334990" rtl="0" eaLnBrk="1" latinLnBrk="0" hangingPunct="1">
        <a:defRPr sz="1400" kern="1200">
          <a:solidFill>
            <a:schemeClr val="tx1"/>
          </a:solidFill>
          <a:latin typeface="+mn-lt"/>
          <a:ea typeface="+mn-ea"/>
          <a:cs typeface="+mn-cs"/>
        </a:defRPr>
      </a:lvl5pPr>
      <a:lvl6pPr marL="1674952" algn="l" defTabSz="334990" rtl="0" eaLnBrk="1" latinLnBrk="0" hangingPunct="1">
        <a:defRPr sz="1400" kern="1200">
          <a:solidFill>
            <a:schemeClr val="tx1"/>
          </a:solidFill>
          <a:latin typeface="+mn-lt"/>
          <a:ea typeface="+mn-ea"/>
          <a:cs typeface="+mn-cs"/>
        </a:defRPr>
      </a:lvl6pPr>
      <a:lvl7pPr marL="2009942" algn="l" defTabSz="334990" rtl="0" eaLnBrk="1" latinLnBrk="0" hangingPunct="1">
        <a:defRPr sz="1400" kern="1200">
          <a:solidFill>
            <a:schemeClr val="tx1"/>
          </a:solidFill>
          <a:latin typeface="+mn-lt"/>
          <a:ea typeface="+mn-ea"/>
          <a:cs typeface="+mn-cs"/>
        </a:defRPr>
      </a:lvl7pPr>
      <a:lvl8pPr marL="2344933" algn="l" defTabSz="334990" rtl="0" eaLnBrk="1" latinLnBrk="0" hangingPunct="1">
        <a:defRPr sz="1400" kern="1200">
          <a:solidFill>
            <a:schemeClr val="tx1"/>
          </a:solidFill>
          <a:latin typeface="+mn-lt"/>
          <a:ea typeface="+mn-ea"/>
          <a:cs typeface="+mn-cs"/>
        </a:defRPr>
      </a:lvl8pPr>
      <a:lvl9pPr marL="2679923" algn="l" defTabSz="33499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7 - Ορθογώνιο"/>
          <p:cNvSpPr>
            <a:spLocks noChangeArrowheads="1"/>
          </p:cNvSpPr>
          <p:nvPr/>
        </p:nvSpPr>
        <p:spPr bwMode="auto">
          <a:xfrm>
            <a:off x="630635" y="600604"/>
            <a:ext cx="23941881" cy="34983599"/>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77724" tIns="38862" rIns="77724" bIns="38862"/>
          <a:lstStyle>
            <a:lvl1pPr defTabSz="425450">
              <a:lnSpc>
                <a:spcPct val="93000"/>
              </a:lnSpc>
              <a:spcBef>
                <a:spcPts val="3488"/>
              </a:spcBef>
              <a:buClr>
                <a:srgbClr val="000000"/>
              </a:buClr>
              <a:buSzPct val="100000"/>
              <a:buFont typeface="Arial" charset="0"/>
              <a:buChar char="•"/>
              <a:defRPr sz="14000">
                <a:solidFill>
                  <a:srgbClr val="000000"/>
                </a:solidFill>
                <a:latin typeface="Arial" charset="0"/>
                <a:ea typeface="ＭＳ Ｐゴシック" charset="-128"/>
                <a:cs typeface="Lucida Sans Unicode" charset="0"/>
              </a:defRPr>
            </a:lvl1pPr>
            <a:lvl2pPr marL="742950" indent="-285750" defTabSz="425450">
              <a:lnSpc>
                <a:spcPct val="93000"/>
              </a:lnSpc>
              <a:spcBef>
                <a:spcPts val="3038"/>
              </a:spcBef>
              <a:buClr>
                <a:srgbClr val="000000"/>
              </a:buClr>
              <a:buSzPct val="100000"/>
              <a:buFont typeface="Arial" charset="0"/>
              <a:buChar char="–"/>
              <a:defRPr sz="12200">
                <a:solidFill>
                  <a:srgbClr val="000000"/>
                </a:solidFill>
                <a:latin typeface="Arial" charset="0"/>
                <a:ea typeface="ＭＳ Ｐゴシック" charset="-128"/>
                <a:cs typeface="Lucida Sans Unicode" charset="0"/>
              </a:defRPr>
            </a:lvl2pPr>
            <a:lvl3pPr marL="1143000" indent="-228600" defTabSz="425450">
              <a:lnSpc>
                <a:spcPct val="93000"/>
              </a:lnSpc>
              <a:spcBef>
                <a:spcPts val="2625"/>
              </a:spcBef>
              <a:buClr>
                <a:srgbClr val="000000"/>
              </a:buClr>
              <a:buSzPct val="100000"/>
              <a:buFont typeface="Arial" charset="0"/>
              <a:buChar char="•"/>
              <a:defRPr sz="10400">
                <a:solidFill>
                  <a:srgbClr val="000000"/>
                </a:solidFill>
                <a:latin typeface="Arial" charset="0"/>
                <a:ea typeface="ＭＳ Ｐゴシック" charset="-128"/>
                <a:cs typeface="Lucida Sans Unicode" charset="0"/>
              </a:defRPr>
            </a:lvl3pPr>
            <a:lvl4pPr marL="1600200" indent="-228600" defTabSz="425450">
              <a:lnSpc>
                <a:spcPct val="93000"/>
              </a:lnSpc>
              <a:spcBef>
                <a:spcPts val="2188"/>
              </a:spcBef>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4pPr>
            <a:lvl5pPr marL="2057400" indent="-228600" defTabSz="425450">
              <a:lnSpc>
                <a:spcPct val="93000"/>
              </a:lnSpc>
              <a:spcBef>
                <a:spcPts val="2188"/>
              </a:spcBef>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5pPr>
            <a:lvl6pPr marL="2514600" indent="-228600" defTabSz="425450" eaLnBrk="0" fontAlgn="base" hangingPunct="0">
              <a:lnSpc>
                <a:spcPct val="93000"/>
              </a:lnSpc>
              <a:spcBef>
                <a:spcPts val="2188"/>
              </a:spcBef>
              <a:spcAft>
                <a:spcPct val="0"/>
              </a:spcAft>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6pPr>
            <a:lvl7pPr marL="2971800" indent="-228600" defTabSz="425450" eaLnBrk="0" fontAlgn="base" hangingPunct="0">
              <a:lnSpc>
                <a:spcPct val="93000"/>
              </a:lnSpc>
              <a:spcBef>
                <a:spcPts val="2188"/>
              </a:spcBef>
              <a:spcAft>
                <a:spcPct val="0"/>
              </a:spcAft>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7pPr>
            <a:lvl8pPr marL="3429000" indent="-228600" defTabSz="425450" eaLnBrk="0" fontAlgn="base" hangingPunct="0">
              <a:lnSpc>
                <a:spcPct val="93000"/>
              </a:lnSpc>
              <a:spcBef>
                <a:spcPts val="2188"/>
              </a:spcBef>
              <a:spcAft>
                <a:spcPct val="0"/>
              </a:spcAft>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8pPr>
            <a:lvl9pPr marL="3886200" indent="-228600" defTabSz="425450" eaLnBrk="0" fontAlgn="base" hangingPunct="0">
              <a:lnSpc>
                <a:spcPct val="93000"/>
              </a:lnSpc>
              <a:spcBef>
                <a:spcPts val="2188"/>
              </a:spcBef>
              <a:spcAft>
                <a:spcPct val="0"/>
              </a:spcAft>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9pPr>
          </a:lstStyle>
          <a:p>
            <a:pPr eaLnBrk="1" hangingPunct="1">
              <a:spcBef>
                <a:spcPct val="0"/>
              </a:spcBef>
              <a:buFont typeface="Arial" charset="0"/>
              <a:buNone/>
            </a:pPr>
            <a:endParaRPr lang="el-GR" altLang="x-none" sz="1400" dirty="0">
              <a:solidFill>
                <a:schemeClr val="bg1"/>
              </a:solidFill>
            </a:endParaRPr>
          </a:p>
        </p:txBody>
      </p:sp>
      <p:sp>
        <p:nvSpPr>
          <p:cNvPr id="16386" name="Rectangle 1"/>
          <p:cNvSpPr>
            <a:spLocks noChangeArrowheads="1"/>
          </p:cNvSpPr>
          <p:nvPr/>
        </p:nvSpPr>
        <p:spPr bwMode="auto">
          <a:xfrm>
            <a:off x="787516" y="1019969"/>
            <a:ext cx="23627953" cy="1739635"/>
          </a:xfrm>
          <a:prstGeom prst="rect">
            <a:avLst/>
          </a:prstGeom>
          <a:ln/>
        </p:spPr>
        <p:style>
          <a:lnRef idx="1">
            <a:schemeClr val="accent2"/>
          </a:lnRef>
          <a:fillRef idx="2">
            <a:schemeClr val="accent2"/>
          </a:fillRef>
          <a:effectRef idx="1">
            <a:schemeClr val="accent2"/>
          </a:effectRef>
          <a:fontRef idx="minor">
            <a:schemeClr val="dk1"/>
          </a:fontRef>
        </p:style>
        <p:txBody>
          <a:bodyPr lIns="63474" tIns="31737" rIns="63474" bIns="31737" anchor="ctr">
            <a:scene3d>
              <a:camera prst="orthographicFront"/>
              <a:lightRig rig="flat" dir="tl">
                <a:rot lat="0" lon="0" rev="6600000"/>
              </a:lightRig>
            </a:scene3d>
            <a:sp3d extrusionH="25400" contourW="8890">
              <a:bevelT w="38100" h="31750"/>
              <a:contourClr>
                <a:schemeClr val="accent2">
                  <a:shade val="75000"/>
                </a:schemeClr>
              </a:contourClr>
            </a:sp3d>
          </a:bodyPr>
          <a:lstStyle>
            <a:lvl1pPr>
              <a:lnSpc>
                <a:spcPct val="93000"/>
              </a:lnSpc>
              <a:spcBef>
                <a:spcPts val="3488"/>
              </a:spcBef>
              <a:buClr>
                <a:srgbClr val="000000"/>
              </a:buClr>
              <a:buSzPct val="100000"/>
              <a:buFont typeface="Arial" charset="0"/>
              <a:buChar char="•"/>
              <a:defRPr sz="14000">
                <a:solidFill>
                  <a:srgbClr val="000000"/>
                </a:solidFill>
                <a:latin typeface="Arial" charset="0"/>
                <a:ea typeface="ＭＳ Ｐゴシック" charset="-128"/>
                <a:cs typeface="Lucida Sans Unicode" charset="0"/>
              </a:defRPr>
            </a:lvl1pPr>
            <a:lvl2pPr marL="742950" indent="-285750">
              <a:lnSpc>
                <a:spcPct val="93000"/>
              </a:lnSpc>
              <a:spcBef>
                <a:spcPts val="3038"/>
              </a:spcBef>
              <a:buClr>
                <a:srgbClr val="000000"/>
              </a:buClr>
              <a:buSzPct val="100000"/>
              <a:buFont typeface="Arial" charset="0"/>
              <a:buChar char="–"/>
              <a:defRPr sz="12200">
                <a:solidFill>
                  <a:srgbClr val="000000"/>
                </a:solidFill>
                <a:latin typeface="Arial" charset="0"/>
                <a:ea typeface="ＭＳ Ｐゴシック" charset="-128"/>
                <a:cs typeface="Lucida Sans Unicode" charset="0"/>
              </a:defRPr>
            </a:lvl2pPr>
            <a:lvl3pPr marL="1143000" indent="-228600">
              <a:lnSpc>
                <a:spcPct val="93000"/>
              </a:lnSpc>
              <a:spcBef>
                <a:spcPts val="2625"/>
              </a:spcBef>
              <a:buClr>
                <a:srgbClr val="000000"/>
              </a:buClr>
              <a:buSzPct val="100000"/>
              <a:buFont typeface="Arial" charset="0"/>
              <a:buChar char="•"/>
              <a:defRPr sz="10400">
                <a:solidFill>
                  <a:srgbClr val="000000"/>
                </a:solidFill>
                <a:latin typeface="Arial" charset="0"/>
                <a:ea typeface="ＭＳ Ｐゴシック" charset="-128"/>
                <a:cs typeface="Lucida Sans Unicode" charset="0"/>
              </a:defRPr>
            </a:lvl3pPr>
            <a:lvl4pPr marL="1600200" indent="-228600">
              <a:lnSpc>
                <a:spcPct val="93000"/>
              </a:lnSpc>
              <a:spcBef>
                <a:spcPts val="2188"/>
              </a:spcBef>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4pPr>
            <a:lvl5pPr marL="2057400" indent="-228600">
              <a:lnSpc>
                <a:spcPct val="93000"/>
              </a:lnSpc>
              <a:spcBef>
                <a:spcPts val="2188"/>
              </a:spcBef>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5pPr>
            <a:lvl6pPr marL="2514600" indent="-228600" defTabSz="385763" eaLnBrk="0" fontAlgn="base" hangingPunct="0">
              <a:lnSpc>
                <a:spcPct val="93000"/>
              </a:lnSpc>
              <a:spcBef>
                <a:spcPts val="2188"/>
              </a:spcBef>
              <a:spcAft>
                <a:spcPct val="0"/>
              </a:spcAft>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6pPr>
            <a:lvl7pPr marL="2971800" indent="-228600" defTabSz="385763" eaLnBrk="0" fontAlgn="base" hangingPunct="0">
              <a:lnSpc>
                <a:spcPct val="93000"/>
              </a:lnSpc>
              <a:spcBef>
                <a:spcPts val="2188"/>
              </a:spcBef>
              <a:spcAft>
                <a:spcPct val="0"/>
              </a:spcAft>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7pPr>
            <a:lvl8pPr marL="3429000" indent="-228600" defTabSz="385763" eaLnBrk="0" fontAlgn="base" hangingPunct="0">
              <a:lnSpc>
                <a:spcPct val="93000"/>
              </a:lnSpc>
              <a:spcBef>
                <a:spcPts val="2188"/>
              </a:spcBef>
              <a:spcAft>
                <a:spcPct val="0"/>
              </a:spcAft>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8pPr>
            <a:lvl9pPr marL="3886200" indent="-228600" defTabSz="385763" eaLnBrk="0" fontAlgn="base" hangingPunct="0">
              <a:lnSpc>
                <a:spcPct val="93000"/>
              </a:lnSpc>
              <a:spcBef>
                <a:spcPts val="2188"/>
              </a:spcBef>
              <a:spcAft>
                <a:spcPct val="0"/>
              </a:spcAft>
              <a:buClr>
                <a:srgbClr val="000000"/>
              </a:buClr>
              <a:buSzPct val="100000"/>
              <a:buFont typeface="Arial" charset="0"/>
              <a:buChar char="»"/>
              <a:defRPr sz="8700">
                <a:solidFill>
                  <a:srgbClr val="000000"/>
                </a:solidFill>
                <a:latin typeface="Arial" charset="0"/>
                <a:ea typeface="ＭＳ Ｐゴシック" charset="-128"/>
                <a:cs typeface="Lucida Sans Unicode" charset="0"/>
              </a:defRPr>
            </a:lvl9pPr>
          </a:lstStyle>
          <a:p>
            <a:pPr algn="ctr">
              <a:lnSpc>
                <a:spcPct val="100000"/>
              </a:lnSpc>
              <a:spcBef>
                <a:spcPct val="0"/>
              </a:spcBef>
              <a:buClrTx/>
              <a:buSzTx/>
              <a:buFontTx/>
              <a:buNone/>
            </a:pPr>
            <a:r>
              <a:rPr lang="en-US" sz="4400" dirty="0" err="1">
                <a:latin typeface="+mj-lt"/>
              </a:rPr>
              <a:t>Panhellenic</a:t>
            </a:r>
            <a:r>
              <a:rPr lang="en-US" sz="4400" dirty="0">
                <a:latin typeface="+mj-lt"/>
              </a:rPr>
              <a:t> Association of Hospital Pharmacists</a:t>
            </a:r>
            <a:br>
              <a:rPr lang="en-US" sz="4400" dirty="0">
                <a:latin typeface="+mj-lt"/>
              </a:rPr>
            </a:br>
            <a:r>
              <a:rPr lang="en-US" sz="4400" dirty="0">
                <a:latin typeface="+mj-lt"/>
              </a:rPr>
              <a:t>(PEFNI)</a:t>
            </a:r>
            <a:endParaRPr lang="el-GR" altLang="x-none" sz="4400" dirty="0">
              <a:ln w="11430"/>
              <a:solidFill>
                <a:schemeClr val="accent4">
                  <a:lumMod val="85000"/>
                  <a:lumOff val="15000"/>
                </a:schemeClr>
              </a:solidFill>
              <a:latin typeface="+mj-lt"/>
              <a:ea typeface="Calibri" charset="0"/>
              <a:cs typeface="Calibri" charset="0"/>
            </a:endParaRPr>
          </a:p>
        </p:txBody>
      </p:sp>
      <p:sp>
        <p:nvSpPr>
          <p:cNvPr id="2" name="Text Box 39"/>
          <p:cNvSpPr txBox="1">
            <a:spLocks noChangeArrowheads="1"/>
          </p:cNvSpPr>
          <p:nvPr/>
        </p:nvSpPr>
        <p:spPr bwMode="auto">
          <a:xfrm>
            <a:off x="10627" y="34949146"/>
            <a:ext cx="5468740" cy="350326"/>
          </a:xfrm>
          <a:prstGeom prst="rect">
            <a:avLst/>
          </a:prstGeom>
          <a:noFill/>
          <a:ln>
            <a:noFill/>
          </a:ln>
          <a:extLst>
            <a:ext uri="{909E8E84-426E-40dd-AFC4-6F175D3DCCD1}"/>
            <a:ext uri="{91240B29-F687-4f45-9708-019B960494DF}"/>
          </a:extLst>
        </p:spPr>
        <p:txBody>
          <a:bodyPr lIns="63474" tIns="31737" rIns="63474" bIns="31737">
            <a:spAutoFit/>
          </a:bodyPr>
          <a:lstStyle>
            <a:lvl1pPr defTabSz="425450" eaLnBrk="0" hangingPunct="0">
              <a:defRPr sz="1500" b="1">
                <a:solidFill>
                  <a:schemeClr val="bg1"/>
                </a:solidFill>
                <a:latin typeface="Arial" charset="0"/>
                <a:ea typeface="ＭＳ Ｐゴシック" charset="0"/>
                <a:cs typeface="ＭＳ Ｐゴシック" charset="0"/>
              </a:defRPr>
            </a:lvl1pPr>
            <a:lvl2pPr marL="742950" indent="-285750" defTabSz="425450" eaLnBrk="0" hangingPunct="0">
              <a:defRPr sz="1500" b="1">
                <a:solidFill>
                  <a:schemeClr val="bg1"/>
                </a:solidFill>
                <a:latin typeface="Arial" charset="0"/>
                <a:ea typeface="ＭＳ Ｐゴシック" charset="0"/>
              </a:defRPr>
            </a:lvl2pPr>
            <a:lvl3pPr marL="1143000" indent="-228600" defTabSz="425450" eaLnBrk="0" hangingPunct="0">
              <a:defRPr sz="1500" b="1">
                <a:solidFill>
                  <a:schemeClr val="bg1"/>
                </a:solidFill>
                <a:latin typeface="Arial" charset="0"/>
                <a:ea typeface="ＭＳ Ｐゴシック" charset="0"/>
              </a:defRPr>
            </a:lvl3pPr>
            <a:lvl4pPr marL="1600200" indent="-228600" defTabSz="425450" eaLnBrk="0" hangingPunct="0">
              <a:defRPr sz="1500" b="1">
                <a:solidFill>
                  <a:schemeClr val="bg1"/>
                </a:solidFill>
                <a:latin typeface="Arial" charset="0"/>
                <a:ea typeface="ＭＳ Ｐゴシック" charset="0"/>
              </a:defRPr>
            </a:lvl4pPr>
            <a:lvl5pPr marL="2057400" indent="-228600" defTabSz="425450" eaLnBrk="0" hangingPunct="0">
              <a:defRPr sz="1500" b="1">
                <a:solidFill>
                  <a:schemeClr val="bg1"/>
                </a:solidFill>
                <a:latin typeface="Arial" charset="0"/>
                <a:ea typeface="ＭＳ Ｐゴシック" charset="0"/>
              </a:defRPr>
            </a:lvl5pPr>
            <a:lvl6pPr marL="2514600" indent="-228600" defTabSz="425450" eaLnBrk="0" fontAlgn="base" hangingPunct="0">
              <a:spcBef>
                <a:spcPct val="0"/>
              </a:spcBef>
              <a:spcAft>
                <a:spcPct val="0"/>
              </a:spcAft>
              <a:defRPr sz="1500" b="1">
                <a:solidFill>
                  <a:schemeClr val="bg1"/>
                </a:solidFill>
                <a:latin typeface="Arial" charset="0"/>
                <a:ea typeface="ＭＳ Ｐゴシック" charset="0"/>
              </a:defRPr>
            </a:lvl6pPr>
            <a:lvl7pPr marL="2971800" indent="-228600" defTabSz="425450" eaLnBrk="0" fontAlgn="base" hangingPunct="0">
              <a:spcBef>
                <a:spcPct val="0"/>
              </a:spcBef>
              <a:spcAft>
                <a:spcPct val="0"/>
              </a:spcAft>
              <a:defRPr sz="1500" b="1">
                <a:solidFill>
                  <a:schemeClr val="bg1"/>
                </a:solidFill>
                <a:latin typeface="Arial" charset="0"/>
                <a:ea typeface="ＭＳ Ｐゴシック" charset="0"/>
              </a:defRPr>
            </a:lvl7pPr>
            <a:lvl8pPr marL="3429000" indent="-228600" defTabSz="425450" eaLnBrk="0" fontAlgn="base" hangingPunct="0">
              <a:spcBef>
                <a:spcPct val="0"/>
              </a:spcBef>
              <a:spcAft>
                <a:spcPct val="0"/>
              </a:spcAft>
              <a:defRPr sz="1500" b="1">
                <a:solidFill>
                  <a:schemeClr val="bg1"/>
                </a:solidFill>
                <a:latin typeface="Arial" charset="0"/>
                <a:ea typeface="ＭＳ Ｐゴシック" charset="0"/>
              </a:defRPr>
            </a:lvl8pPr>
            <a:lvl9pPr marL="3886200" indent="-228600" defTabSz="425450" eaLnBrk="0" fontAlgn="base" hangingPunct="0">
              <a:spcBef>
                <a:spcPct val="0"/>
              </a:spcBef>
              <a:spcAft>
                <a:spcPct val="0"/>
              </a:spcAft>
              <a:defRPr sz="1500" b="1">
                <a:solidFill>
                  <a:schemeClr val="bg1"/>
                </a:solidFill>
                <a:latin typeface="Arial" charset="0"/>
                <a:ea typeface="ＭＳ Ｐゴシック" charset="0"/>
              </a:defRPr>
            </a:lvl9pPr>
          </a:lstStyle>
          <a:p>
            <a:pPr algn="ctr" eaLnBrk="1" hangingPunct="1">
              <a:lnSpc>
                <a:spcPct val="93000"/>
              </a:lnSpc>
              <a:buClr>
                <a:srgbClr val="000000"/>
              </a:buClr>
              <a:buSzPct val="100000"/>
              <a:buFont typeface="Arial" charset="0"/>
              <a:buNone/>
              <a:defRPr/>
            </a:pPr>
            <a:r>
              <a:rPr lang="en-US" sz="2000" b="0" dirty="0">
                <a:solidFill>
                  <a:schemeClr val="bg2">
                    <a:lumMod val="50000"/>
                  </a:schemeClr>
                </a:solidFill>
                <a:latin typeface="+mn-lt"/>
              </a:rPr>
              <a:t>Email </a:t>
            </a:r>
            <a:r>
              <a:rPr lang="el-GR" sz="2000" b="0" dirty="0">
                <a:solidFill>
                  <a:schemeClr val="bg2">
                    <a:lumMod val="50000"/>
                  </a:schemeClr>
                </a:solidFill>
                <a:latin typeface="+mn-lt"/>
              </a:rPr>
              <a:t>:</a:t>
            </a:r>
            <a:r>
              <a:rPr lang="en-US" sz="2000" b="0" dirty="0">
                <a:solidFill>
                  <a:srgbClr val="3333CC"/>
                </a:solidFill>
                <a:latin typeface="+mn-lt"/>
              </a:rPr>
              <a:t> </a:t>
            </a:r>
            <a:r>
              <a:rPr lang="en-US" sz="2000" dirty="0">
                <a:solidFill>
                  <a:srgbClr val="3333CC"/>
                </a:solidFill>
                <a:latin typeface="+mn-lt"/>
              </a:rPr>
              <a:t>pefni@cosmotemail.gr</a:t>
            </a:r>
            <a:endParaRPr lang="el-GR" sz="2000" dirty="0">
              <a:solidFill>
                <a:srgbClr val="3333CC"/>
              </a:solidFill>
              <a:latin typeface="+mn-lt"/>
            </a:endParaRPr>
          </a:p>
        </p:txBody>
      </p:sp>
      <p:sp>
        <p:nvSpPr>
          <p:cNvPr id="2054" name="Rectangle 51"/>
          <p:cNvSpPr>
            <a:spLocks noChangeArrowheads="1"/>
          </p:cNvSpPr>
          <p:nvPr/>
        </p:nvSpPr>
        <p:spPr bwMode="auto">
          <a:xfrm>
            <a:off x="412466" y="2643080"/>
            <a:ext cx="24426665" cy="1423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3474" tIns="31737" rIns="63474" bIns="31737" anchor="ctr"/>
          <a:lstStyle>
            <a:lvl1pPr defTabSz="366713" eaLnBrk="0" hangingPunct="0">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1pPr>
            <a:lvl2pPr marL="742950" indent="-285750" defTabSz="366713" eaLnBrk="0" hangingPunct="0">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2pPr>
            <a:lvl3pPr marL="1143000" indent="-228600" defTabSz="366713" eaLnBrk="0" hangingPunct="0">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3pPr>
            <a:lvl4pPr marL="1600200" indent="-228600" defTabSz="366713" eaLnBrk="0" hangingPunct="0">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4pPr>
            <a:lvl5pPr marL="2057400" indent="-228600" defTabSz="366713" eaLnBrk="0" hangingPunct="0">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5pPr>
            <a:lvl6pPr marL="2514600" indent="-228600" defTabSz="366713" eaLnBrk="0" fontAlgn="base" hangingPunct="0">
              <a:spcBef>
                <a:spcPct val="0"/>
              </a:spcBef>
              <a:spcAft>
                <a:spcPct val="0"/>
              </a:spcAft>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6pPr>
            <a:lvl7pPr marL="2971800" indent="-228600" defTabSz="366713" eaLnBrk="0" fontAlgn="base" hangingPunct="0">
              <a:spcBef>
                <a:spcPct val="0"/>
              </a:spcBef>
              <a:spcAft>
                <a:spcPct val="0"/>
              </a:spcAft>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7pPr>
            <a:lvl8pPr marL="3429000" indent="-228600" defTabSz="366713" eaLnBrk="0" fontAlgn="base" hangingPunct="0">
              <a:spcBef>
                <a:spcPct val="0"/>
              </a:spcBef>
              <a:spcAft>
                <a:spcPct val="0"/>
              </a:spcAft>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8pPr>
            <a:lvl9pPr marL="3886200" indent="-228600" defTabSz="366713" eaLnBrk="0" fontAlgn="base" hangingPunct="0">
              <a:spcBef>
                <a:spcPct val="0"/>
              </a:spcBef>
              <a:spcAft>
                <a:spcPct val="0"/>
              </a:spcAft>
              <a:tabLst>
                <a:tab pos="0" algn="l"/>
                <a:tab pos="746125" algn="l"/>
                <a:tab pos="1492250" algn="l"/>
                <a:tab pos="2239963" algn="l"/>
                <a:tab pos="2986088" algn="l"/>
                <a:tab pos="3733800" algn="l"/>
                <a:tab pos="4479925" algn="l"/>
                <a:tab pos="5226050" algn="l"/>
                <a:tab pos="5973763" algn="l"/>
                <a:tab pos="6719888" algn="l"/>
                <a:tab pos="7466013" algn="l"/>
                <a:tab pos="8213725" algn="l"/>
                <a:tab pos="8275638" algn="l"/>
                <a:tab pos="8866188" algn="l"/>
                <a:tab pos="9458325" algn="l"/>
                <a:tab pos="10048875" algn="l"/>
                <a:tab pos="10639425" algn="l"/>
                <a:tab pos="11231563" algn="l"/>
                <a:tab pos="11822113" algn="l"/>
                <a:tab pos="12414250" algn="l"/>
                <a:tab pos="13004800" algn="l"/>
                <a:tab pos="13595350" algn="l"/>
                <a:tab pos="14187488" algn="l"/>
                <a:tab pos="14778038" algn="l"/>
                <a:tab pos="15368588" algn="l"/>
                <a:tab pos="15960725" algn="l"/>
                <a:tab pos="16551275" algn="l"/>
                <a:tab pos="17143413" algn="l"/>
                <a:tab pos="17733963" algn="l"/>
                <a:tab pos="18324513" algn="l"/>
                <a:tab pos="18916650" algn="l"/>
                <a:tab pos="19507200" algn="l"/>
              </a:tabLst>
              <a:defRPr sz="1500" b="1">
                <a:solidFill>
                  <a:schemeClr val="bg1"/>
                </a:solidFill>
                <a:latin typeface="Arial" charset="0"/>
                <a:ea typeface="ＭＳ Ｐゴシック" charset="-128"/>
              </a:defRPr>
            </a:lvl9pPr>
          </a:lstStyle>
          <a:p>
            <a:pPr algn="ctr" eaLnBrk="1" hangingPunct="1">
              <a:buClr>
                <a:srgbClr val="000000"/>
              </a:buClr>
              <a:buSzPct val="100000"/>
              <a:defRPr/>
            </a:pPr>
            <a:endParaRPr lang="en-US" altLang="x-none" sz="3100" dirty="0">
              <a:solidFill>
                <a:schemeClr val="tx1"/>
              </a:solidFill>
              <a:latin typeface="+mn-lt"/>
            </a:endParaRPr>
          </a:p>
          <a:p>
            <a:pPr algn="ctr" eaLnBrk="1" hangingPunct="1">
              <a:buClr>
                <a:srgbClr val="000000"/>
              </a:buClr>
              <a:buSzPct val="100000"/>
              <a:defRPr/>
            </a:pPr>
            <a:endParaRPr lang="en-US" altLang="x-none" sz="3200" dirty="0">
              <a:solidFill>
                <a:schemeClr val="tx1"/>
              </a:solidFill>
              <a:latin typeface="+mn-lt"/>
            </a:endParaRPr>
          </a:p>
          <a:p>
            <a:pPr algn="ctr" eaLnBrk="1" hangingPunct="1">
              <a:buClr>
                <a:srgbClr val="000000"/>
              </a:buClr>
              <a:buSzPct val="100000"/>
              <a:defRPr/>
            </a:pPr>
            <a:r>
              <a:rPr lang="en-US" altLang="x-none" sz="2800" dirty="0" err="1">
                <a:solidFill>
                  <a:schemeClr val="tx1"/>
                </a:solidFill>
                <a:latin typeface="+mn-lt"/>
              </a:rPr>
              <a:t>Makridaki</a:t>
            </a:r>
            <a:r>
              <a:rPr lang="en-US" altLang="x-none" sz="2800" dirty="0">
                <a:solidFill>
                  <a:schemeClr val="tx1"/>
                </a:solidFill>
                <a:latin typeface="+mn-lt"/>
              </a:rPr>
              <a:t> Despina</a:t>
            </a:r>
            <a:r>
              <a:rPr lang="en-US" altLang="x-none" sz="2800" baseline="30000" dirty="0">
                <a:solidFill>
                  <a:schemeClr val="tx1"/>
                </a:solidFill>
                <a:latin typeface="+mn-lt"/>
              </a:rPr>
              <a:t>1</a:t>
            </a:r>
            <a:r>
              <a:rPr lang="en-US" altLang="x-none" sz="2800" dirty="0">
                <a:solidFill>
                  <a:schemeClr val="tx1"/>
                </a:solidFill>
                <a:latin typeface="+mn-lt"/>
              </a:rPr>
              <a:t>, </a:t>
            </a:r>
            <a:r>
              <a:rPr lang="en-US" altLang="x-none" sz="2800" dirty="0" err="1">
                <a:solidFill>
                  <a:schemeClr val="tx1"/>
                </a:solidFill>
                <a:latin typeface="+mn-lt"/>
              </a:rPr>
              <a:t>Petrongonas</a:t>
            </a:r>
            <a:r>
              <a:rPr lang="en-US" altLang="x-none" sz="2800" dirty="0">
                <a:solidFill>
                  <a:schemeClr val="tx1"/>
                </a:solidFill>
                <a:latin typeface="+mn-lt"/>
              </a:rPr>
              <a:t> Marinos</a:t>
            </a:r>
            <a:r>
              <a:rPr lang="en-US" altLang="x-none" sz="2800" baseline="30000" dirty="0">
                <a:solidFill>
                  <a:schemeClr val="tx1"/>
                </a:solidFill>
                <a:latin typeface="+mn-lt"/>
              </a:rPr>
              <a:t>2</a:t>
            </a:r>
            <a:r>
              <a:rPr lang="en-US" altLang="x-none" sz="2800" dirty="0">
                <a:solidFill>
                  <a:schemeClr val="tx1"/>
                </a:solidFill>
                <a:latin typeface="+mn-lt"/>
              </a:rPr>
              <a:t>, Papandreou Vasiliki</a:t>
            </a:r>
            <a:r>
              <a:rPr lang="en-US" altLang="x-none" sz="2800" baseline="30000" dirty="0">
                <a:solidFill>
                  <a:schemeClr val="tx1"/>
                </a:solidFill>
              </a:rPr>
              <a:t>2</a:t>
            </a:r>
            <a:endParaRPr lang="el-GR" altLang="x-none" sz="2800" baseline="30000" dirty="0">
              <a:solidFill>
                <a:schemeClr val="tx1"/>
              </a:solidFill>
              <a:latin typeface="+mn-lt"/>
            </a:endParaRPr>
          </a:p>
          <a:p>
            <a:pPr algn="ctr"/>
            <a:r>
              <a:rPr lang="en-US" altLang="x-none" sz="2800" dirty="0">
                <a:solidFill>
                  <a:schemeClr val="tx1"/>
                </a:solidFill>
                <a:latin typeface="+mn-lt"/>
              </a:rPr>
              <a:t>	</a:t>
            </a:r>
            <a:r>
              <a:rPr lang="en-US" altLang="x-none" sz="2800" baseline="30000" dirty="0">
                <a:solidFill>
                  <a:schemeClr val="tx1"/>
                </a:solidFill>
                <a:latin typeface="+mn-lt"/>
              </a:rPr>
              <a:t>1 </a:t>
            </a:r>
            <a:r>
              <a:rPr lang="en-US" altLang="x-none" sz="2800" dirty="0">
                <a:solidFill>
                  <a:schemeClr val="tx1"/>
                </a:solidFill>
                <a:latin typeface="+mn-lt"/>
              </a:rPr>
              <a:t>President of PEFNI, </a:t>
            </a:r>
            <a:r>
              <a:rPr lang="en-US" altLang="x-none" sz="2800" baseline="30000" dirty="0">
                <a:solidFill>
                  <a:schemeClr val="tx1"/>
                </a:solidFill>
                <a:latin typeface="+mn-lt"/>
              </a:rPr>
              <a:t>2 </a:t>
            </a:r>
            <a:r>
              <a:rPr lang="en-US" altLang="x-none" sz="2800" dirty="0">
                <a:solidFill>
                  <a:schemeClr val="tx1"/>
                </a:solidFill>
                <a:latin typeface="+mn-lt"/>
              </a:rPr>
              <a:t>Greek Delegate to EAHP</a:t>
            </a:r>
            <a:endParaRPr lang="el-GR" sz="2800" baseline="30000" dirty="0">
              <a:solidFill>
                <a:schemeClr val="tx1"/>
              </a:solidFill>
              <a:latin typeface="+mn-lt"/>
            </a:endParaRPr>
          </a:p>
          <a:p>
            <a:r>
              <a:rPr lang="en-US" sz="2800" dirty="0">
                <a:latin typeface="+mn-lt"/>
              </a:rPr>
              <a:t> </a:t>
            </a:r>
            <a:endParaRPr lang="el-GR" sz="2800" dirty="0">
              <a:latin typeface="+mn-lt"/>
            </a:endParaRPr>
          </a:p>
          <a:p>
            <a:pPr algn="ctr" eaLnBrk="1" hangingPunct="1">
              <a:buClr>
                <a:srgbClr val="000000"/>
              </a:buClr>
              <a:buSzPct val="100000"/>
              <a:defRPr/>
            </a:pPr>
            <a:endParaRPr lang="en-US" altLang="x-none" sz="2000" dirty="0">
              <a:solidFill>
                <a:schemeClr val="tx1"/>
              </a:solidFill>
              <a:latin typeface="+mn-lt"/>
            </a:endParaRPr>
          </a:p>
        </p:txBody>
      </p:sp>
      <p:sp>
        <p:nvSpPr>
          <p:cNvPr id="16389" name="Text Box 25"/>
          <p:cNvSpPr txBox="1">
            <a:spLocks noChangeArrowheads="1"/>
          </p:cNvSpPr>
          <p:nvPr/>
        </p:nvSpPr>
        <p:spPr bwMode="auto">
          <a:xfrm>
            <a:off x="12529567" y="4176714"/>
            <a:ext cx="11665296" cy="18722080"/>
          </a:xfrm>
          <a:prstGeom prst="rect">
            <a:avLst/>
          </a:prstGeom>
          <a:noFill/>
          <a:ln w="9525">
            <a:noFill/>
            <a:miter lim="800000"/>
            <a:headEnd/>
            <a:tailEnd/>
          </a:ln>
        </p:spPr>
        <p:txBody>
          <a:bodyPr wrap="square" lIns="77724" tIns="38862" rIns="77724" bIns="38862" anchor="t">
            <a:spAutoFit/>
          </a:bodyPr>
          <a:lstStyle/>
          <a:p>
            <a:pPr>
              <a:buNone/>
            </a:pPr>
            <a:r>
              <a:rPr lang="en-GB" sz="3600" u="sng" dirty="0">
                <a:solidFill>
                  <a:schemeClr val="accent5">
                    <a:lumMod val="50000"/>
                  </a:schemeClr>
                </a:solidFill>
                <a:latin typeface="+mn-lt"/>
              </a:rPr>
              <a:t>Professional activities:</a:t>
            </a:r>
          </a:p>
          <a:p>
            <a:pPr>
              <a:buNone/>
            </a:pPr>
            <a:endParaRPr lang="en-GB" sz="1800" u="sng" dirty="0">
              <a:solidFill>
                <a:schemeClr val="accent5">
                  <a:lumMod val="50000"/>
                </a:schemeClr>
              </a:solidFill>
              <a:latin typeface="+mn-lt"/>
            </a:endParaRPr>
          </a:p>
          <a:p>
            <a:pPr>
              <a:buFont typeface="Arial" pitchFamily="34" charset="0"/>
              <a:buChar char="•"/>
            </a:pPr>
            <a:r>
              <a:rPr lang="en-US" sz="3600" b="0" dirty="0">
                <a:solidFill>
                  <a:schemeClr val="tx1">
                    <a:lumMod val="95000"/>
                    <a:lumOff val="5000"/>
                  </a:schemeClr>
                </a:solidFill>
                <a:latin typeface="+mn-lt"/>
                <a:ea typeface="ＭＳ Ｐゴシック"/>
              </a:rPr>
              <a:t>We are in the final steps of legislation procedures to establish Hospital Pharmacy Specialty. The ministerial decision has been prepared and we are waiting for the announcement of the working group that will have the task to create the educational program for the Specialty. </a:t>
            </a:r>
            <a:endParaRPr lang="en-US" sz="3600" b="0" dirty="0">
              <a:solidFill>
                <a:schemeClr val="tx1">
                  <a:lumMod val="95000"/>
                  <a:lumOff val="5000"/>
                </a:schemeClr>
              </a:solidFill>
              <a:latin typeface="+mn-lt"/>
            </a:endParaRPr>
          </a:p>
          <a:p>
            <a:pPr>
              <a:buFont typeface="Arial" pitchFamily="34" charset="0"/>
              <a:buChar char="•"/>
            </a:pPr>
            <a:endParaRPr lang="en-US" sz="1000" b="0" dirty="0">
              <a:solidFill>
                <a:schemeClr val="tx1">
                  <a:lumMod val="95000"/>
                  <a:lumOff val="5000"/>
                </a:schemeClr>
              </a:solidFill>
              <a:latin typeface="+mn-lt"/>
            </a:endParaRPr>
          </a:p>
          <a:p>
            <a:pPr>
              <a:buFont typeface="Arial" pitchFamily="34" charset="0"/>
              <a:buChar char="•"/>
            </a:pPr>
            <a:r>
              <a:rPr lang="en-US" sz="3600" b="0" dirty="0">
                <a:solidFill>
                  <a:schemeClr val="tx1">
                    <a:lumMod val="95000"/>
                    <a:lumOff val="5000"/>
                  </a:schemeClr>
                </a:solidFill>
              </a:rPr>
              <a:t>Ministry’s of Health commitment to legislate the ratio 1 hospital </a:t>
            </a:r>
            <a:r>
              <a:rPr lang="en-US" sz="3600" b="0" dirty="0" smtClean="0">
                <a:solidFill>
                  <a:schemeClr val="tx1">
                    <a:lumMod val="95000"/>
                    <a:lumOff val="5000"/>
                  </a:schemeClr>
                </a:solidFill>
              </a:rPr>
              <a:t>pharmacist per 80 </a:t>
            </a:r>
            <a:r>
              <a:rPr lang="en-US" sz="3600" b="0" dirty="0">
                <a:solidFill>
                  <a:schemeClr val="tx1">
                    <a:lumMod val="95000"/>
                    <a:lumOff val="5000"/>
                  </a:schemeClr>
                </a:solidFill>
              </a:rPr>
              <a:t>hospital beds has announced during PEFNI's congress in April 2022. This was always a PEFNI’s key proposal, that would enable a regular flow of recruitment for hospital pharmacists in public health system. </a:t>
            </a:r>
          </a:p>
          <a:p>
            <a:pPr>
              <a:buFont typeface="Arial" pitchFamily="34" charset="0"/>
              <a:buChar char="•"/>
            </a:pPr>
            <a:endParaRPr lang="en-US" sz="1000" b="0" dirty="0">
              <a:solidFill>
                <a:schemeClr val="tx1">
                  <a:lumMod val="95000"/>
                  <a:lumOff val="5000"/>
                </a:schemeClr>
              </a:solidFill>
            </a:endParaRPr>
          </a:p>
          <a:p>
            <a:pPr>
              <a:buFont typeface="Arial" pitchFamily="34" charset="0"/>
              <a:buChar char="•"/>
            </a:pPr>
            <a:r>
              <a:rPr lang="en-US" sz="3600" b="0" dirty="0">
                <a:solidFill>
                  <a:schemeClr val="tx1">
                    <a:lumMod val="95000"/>
                    <a:lumOff val="5000"/>
                  </a:schemeClr>
                </a:solidFill>
                <a:latin typeface="+mn-lt"/>
              </a:rPr>
              <a:t>Elections for the new board of our association were held on 29/5/2022. </a:t>
            </a:r>
          </a:p>
          <a:p>
            <a:pPr>
              <a:buFont typeface="Arial" pitchFamily="34" charset="0"/>
              <a:buChar char="•"/>
            </a:pPr>
            <a:endParaRPr lang="en-US" sz="1050" b="0" dirty="0">
              <a:solidFill>
                <a:schemeClr val="tx1">
                  <a:lumMod val="95000"/>
                  <a:lumOff val="5000"/>
                </a:schemeClr>
              </a:solidFill>
              <a:latin typeface="+mn-lt"/>
            </a:endParaRPr>
          </a:p>
          <a:p>
            <a:pPr>
              <a:buFont typeface="Arial" pitchFamily="34" charset="0"/>
              <a:buChar char="•"/>
            </a:pPr>
            <a:r>
              <a:rPr lang="en-US" sz="3600" b="0" dirty="0">
                <a:solidFill>
                  <a:schemeClr val="tx1">
                    <a:lumMod val="95000"/>
                    <a:lumOff val="5000"/>
                  </a:schemeClr>
                </a:solidFill>
                <a:latin typeface="+mn-lt"/>
                <a:ea typeface="ＭＳ Ｐゴシック"/>
              </a:rPr>
              <a:t>Greek hospital pharmacists empowered their role in the health system by taking various extra responsibilities in management of </a:t>
            </a:r>
            <a:r>
              <a:rPr lang="en-US" sz="3600" b="0" dirty="0" smtClean="0">
                <a:solidFill>
                  <a:schemeClr val="tx1">
                    <a:lumMod val="95000"/>
                    <a:lumOff val="5000"/>
                  </a:schemeClr>
                </a:solidFill>
                <a:latin typeface="+mn-lt"/>
                <a:ea typeface="ＭＳ Ｐゴシック"/>
              </a:rPr>
              <a:t>COVID</a:t>
            </a:r>
            <a:r>
              <a:rPr lang="en-US" sz="3600" b="0" dirty="0" smtClean="0">
                <a:solidFill>
                  <a:schemeClr val="tx1">
                    <a:lumMod val="95000"/>
                    <a:lumOff val="5000"/>
                  </a:schemeClr>
                </a:solidFill>
                <a:latin typeface="+mn-lt"/>
                <a:ea typeface="ＭＳ Ｐゴシック"/>
              </a:rPr>
              <a:t>-19 </a:t>
            </a:r>
            <a:r>
              <a:rPr lang="en-US" sz="3600" b="0" dirty="0">
                <a:solidFill>
                  <a:schemeClr val="tx1">
                    <a:lumMod val="95000"/>
                    <a:lumOff val="5000"/>
                  </a:schemeClr>
                </a:solidFill>
                <a:latin typeface="+mn-lt"/>
                <a:ea typeface="ＭＳ Ｐゴシック"/>
              </a:rPr>
              <a:t>pandemic. Their duties expanded in coordination of vaccination flow in vaccination centers, participating in clinical trials regarding drugs for COVID-19, constantly reporting to the authorities on vaccination procedure, in </a:t>
            </a:r>
            <a:r>
              <a:rPr lang="en-US" sz="3600" b="0" dirty="0" err="1" smtClean="0">
                <a:solidFill>
                  <a:schemeClr val="tx1">
                    <a:lumMod val="95000"/>
                    <a:lumOff val="5000"/>
                  </a:schemeClr>
                </a:solidFill>
                <a:latin typeface="+mn-lt"/>
                <a:ea typeface="ＭＳ Ｐゴシック"/>
              </a:rPr>
              <a:t>pharmacovigilance</a:t>
            </a:r>
            <a:r>
              <a:rPr lang="en-US" sz="3600" b="0" dirty="0" smtClean="0">
                <a:solidFill>
                  <a:schemeClr val="tx1">
                    <a:lumMod val="95000"/>
                    <a:lumOff val="5000"/>
                  </a:schemeClr>
                </a:solidFill>
                <a:latin typeface="+mn-lt"/>
                <a:ea typeface="ＭＳ Ｐゴシック"/>
              </a:rPr>
              <a:t>, </a:t>
            </a:r>
            <a:r>
              <a:rPr lang="en-US" sz="3600" b="0" dirty="0" smtClean="0">
                <a:solidFill>
                  <a:schemeClr val="tx1">
                    <a:lumMod val="95000"/>
                    <a:lumOff val="5000"/>
                  </a:schemeClr>
                </a:solidFill>
                <a:latin typeface="+mn-lt"/>
                <a:ea typeface="ＭＳ Ｐゴシック"/>
              </a:rPr>
              <a:t>critical </a:t>
            </a:r>
            <a:r>
              <a:rPr lang="en-US" sz="3600" b="0" dirty="0">
                <a:solidFill>
                  <a:schemeClr val="tx1">
                    <a:lumMod val="95000"/>
                    <a:lumOff val="5000"/>
                  </a:schemeClr>
                </a:solidFill>
                <a:latin typeface="+mn-lt"/>
                <a:ea typeface="ＭＳ Ｐゴシック"/>
              </a:rPr>
              <a:t>drug stocks etc. Their key role in the multidisciplinary team </a:t>
            </a:r>
            <a:r>
              <a:rPr lang="en-US" sz="3600" b="0" dirty="0" smtClean="0">
                <a:solidFill>
                  <a:schemeClr val="tx1">
                    <a:lumMod val="95000"/>
                    <a:lumOff val="5000"/>
                  </a:schemeClr>
                </a:solidFill>
                <a:latin typeface="+mn-lt"/>
                <a:ea typeface="ＭＳ Ｐゴシック"/>
              </a:rPr>
              <a:t>was </a:t>
            </a:r>
            <a:r>
              <a:rPr lang="en-US" sz="3600" b="0" dirty="0">
                <a:solidFill>
                  <a:schemeClr val="tx1">
                    <a:lumMod val="95000"/>
                    <a:lumOff val="5000"/>
                  </a:schemeClr>
                </a:solidFill>
                <a:latin typeface="+mn-lt"/>
                <a:ea typeface="ＭＳ Ｐゴシック"/>
              </a:rPr>
              <a:t>widely acknowledged among healthcare professionals.</a:t>
            </a:r>
          </a:p>
          <a:p>
            <a:pPr>
              <a:buFont typeface="Arial" pitchFamily="34" charset="0"/>
              <a:buChar char="•"/>
            </a:pPr>
            <a:endParaRPr lang="en-US" sz="1000" b="0" dirty="0">
              <a:solidFill>
                <a:schemeClr val="tx1">
                  <a:lumMod val="95000"/>
                  <a:lumOff val="5000"/>
                </a:schemeClr>
              </a:solidFill>
              <a:latin typeface="+mn-lt"/>
            </a:endParaRPr>
          </a:p>
          <a:p>
            <a:pPr>
              <a:buFont typeface="Arial" pitchFamily="34" charset="0"/>
              <a:buChar char="•"/>
            </a:pPr>
            <a:r>
              <a:rPr lang="en-US" sz="3600" b="0" dirty="0">
                <a:solidFill>
                  <a:schemeClr val="tx1">
                    <a:lumMod val="95000"/>
                    <a:lumOff val="5000"/>
                  </a:schemeClr>
                </a:solidFill>
                <a:latin typeface="+mn-lt"/>
              </a:rPr>
              <a:t> Some small steps towards automation in hospital pharmacies were held. In one hospital pharmacy in Thessaloniki an Oncology compounding robot was installed, while in </a:t>
            </a:r>
            <a:r>
              <a:rPr lang="en-US" sz="3600" b="0" dirty="0" smtClean="0">
                <a:solidFill>
                  <a:schemeClr val="tx1">
                    <a:lumMod val="95000"/>
                    <a:lumOff val="5000"/>
                  </a:schemeClr>
                </a:solidFill>
                <a:latin typeface="+mn-lt"/>
              </a:rPr>
              <a:t>an </a:t>
            </a:r>
            <a:r>
              <a:rPr lang="en-US" sz="3600" b="0" dirty="0" smtClean="0">
                <a:solidFill>
                  <a:schemeClr val="tx1">
                    <a:lumMod val="95000"/>
                    <a:lumOff val="5000"/>
                  </a:schemeClr>
                </a:solidFill>
                <a:latin typeface="+mn-lt"/>
              </a:rPr>
              <a:t>another</a:t>
            </a:r>
            <a:r>
              <a:rPr lang="en-US" sz="3600" b="0" dirty="0" smtClean="0">
                <a:solidFill>
                  <a:schemeClr val="tx1">
                    <a:lumMod val="95000"/>
                    <a:lumOff val="5000"/>
                  </a:schemeClr>
                </a:solidFill>
                <a:latin typeface="+mn-lt"/>
              </a:rPr>
              <a:t> </a:t>
            </a:r>
            <a:r>
              <a:rPr lang="en-US" sz="3600" b="0" dirty="0">
                <a:solidFill>
                  <a:schemeClr val="tx1">
                    <a:lumMod val="95000"/>
                    <a:lumOff val="5000"/>
                  </a:schemeClr>
                </a:solidFill>
                <a:latin typeface="+mn-lt"/>
              </a:rPr>
              <a:t>pharmacy in Chania an Automated Pharmacy Dispensing </a:t>
            </a:r>
            <a:r>
              <a:rPr lang="en-US" sz="3600" b="0" dirty="0" smtClean="0">
                <a:solidFill>
                  <a:schemeClr val="tx1">
                    <a:lumMod val="95000"/>
                    <a:lumOff val="5000"/>
                  </a:schemeClr>
                </a:solidFill>
                <a:latin typeface="+mn-lt"/>
              </a:rPr>
              <a:t>System </a:t>
            </a:r>
            <a:r>
              <a:rPr lang="en-US" sz="3600" b="0" dirty="0" smtClean="0">
                <a:solidFill>
                  <a:schemeClr val="tx1">
                    <a:lumMod val="95000"/>
                    <a:lumOff val="5000"/>
                  </a:schemeClr>
                </a:solidFill>
                <a:latin typeface="+mn-lt"/>
              </a:rPr>
              <a:t>was implemented</a:t>
            </a:r>
            <a:r>
              <a:rPr lang="en-US" sz="3600" b="0" dirty="0" smtClean="0">
                <a:solidFill>
                  <a:schemeClr val="tx1">
                    <a:lumMod val="95000"/>
                    <a:lumOff val="5000"/>
                  </a:schemeClr>
                </a:solidFill>
                <a:latin typeface="+mn-lt"/>
              </a:rPr>
              <a:t>.</a:t>
            </a:r>
            <a:endParaRPr lang="en-US" sz="3600" b="0" dirty="0">
              <a:solidFill>
                <a:schemeClr val="tx1">
                  <a:lumMod val="95000"/>
                  <a:lumOff val="5000"/>
                </a:schemeClr>
              </a:solidFill>
              <a:latin typeface="+mn-lt"/>
            </a:endParaRPr>
          </a:p>
          <a:p>
            <a:pPr>
              <a:buFont typeface="Arial" pitchFamily="34" charset="0"/>
              <a:buChar char="•"/>
            </a:pPr>
            <a:endParaRPr lang="en-US" sz="3600" b="0" dirty="0">
              <a:solidFill>
                <a:schemeClr val="tx1">
                  <a:lumMod val="95000"/>
                  <a:lumOff val="5000"/>
                </a:schemeClr>
              </a:solidFill>
              <a:latin typeface="+mn-lt"/>
            </a:endParaRPr>
          </a:p>
        </p:txBody>
      </p:sp>
      <p:sp>
        <p:nvSpPr>
          <p:cNvPr id="16391" name="Text Box 31"/>
          <p:cNvSpPr txBox="1">
            <a:spLocks noChangeArrowheads="1"/>
          </p:cNvSpPr>
          <p:nvPr/>
        </p:nvSpPr>
        <p:spPr bwMode="auto">
          <a:xfrm>
            <a:off x="936279" y="4320730"/>
            <a:ext cx="10787138" cy="9835000"/>
          </a:xfrm>
          <a:prstGeom prst="rect">
            <a:avLst/>
          </a:prstGeom>
          <a:noFill/>
          <a:ln w="9525">
            <a:noFill/>
            <a:miter lim="800000"/>
            <a:headEnd/>
            <a:tailEnd/>
          </a:ln>
        </p:spPr>
        <p:txBody>
          <a:bodyPr wrap="square" lIns="77724" tIns="38862" rIns="77724" bIns="38862">
            <a:spAutoFit/>
          </a:bodyPr>
          <a:lstStyle/>
          <a:p>
            <a:pPr algn="just" eaLnBrk="1" hangingPunct="1">
              <a:defRPr/>
            </a:pPr>
            <a:r>
              <a:rPr lang="en-GB" sz="3600" u="sng" dirty="0">
                <a:solidFill>
                  <a:schemeClr val="accent1">
                    <a:lumMod val="75000"/>
                  </a:schemeClr>
                </a:solidFill>
                <a:latin typeface="Arial"/>
                <a:ea typeface="ＭＳ Ｐゴシック"/>
              </a:rPr>
              <a:t>Introduction:</a:t>
            </a:r>
          </a:p>
          <a:p>
            <a:pPr algn="just" eaLnBrk="1" hangingPunct="1">
              <a:defRPr/>
            </a:pPr>
            <a:endParaRPr lang="en-GB" sz="1400" u="sng" dirty="0">
              <a:solidFill>
                <a:schemeClr val="accent1">
                  <a:lumMod val="75000"/>
                </a:schemeClr>
              </a:solidFill>
              <a:latin typeface="Arial"/>
              <a:ea typeface="ＭＳ Ｐゴシック"/>
            </a:endParaRPr>
          </a:p>
          <a:p>
            <a:pPr algn="just" eaLnBrk="1" hangingPunct="1">
              <a:defRPr/>
            </a:pPr>
            <a:r>
              <a:rPr lang="en-US" sz="3600" b="0" dirty="0">
                <a:solidFill>
                  <a:schemeClr val="tx1">
                    <a:lumMod val="95000"/>
                    <a:lumOff val="5000"/>
                  </a:schemeClr>
                </a:solidFill>
              </a:rPr>
              <a:t>Greece is a Country of almost 11 million inhabitants. Most of their needs for healthcare </a:t>
            </a:r>
            <a:r>
              <a:rPr lang="en-US" sz="3600" b="0" dirty="0" smtClean="0">
                <a:solidFill>
                  <a:schemeClr val="tx1">
                    <a:lumMod val="95000"/>
                    <a:lumOff val="5000"/>
                  </a:schemeClr>
                </a:solidFill>
              </a:rPr>
              <a:t> services are covered </a:t>
            </a:r>
            <a:r>
              <a:rPr lang="en-US" sz="3600" b="0" dirty="0">
                <a:solidFill>
                  <a:schemeClr val="tx1">
                    <a:lumMod val="95000"/>
                    <a:lumOff val="5000"/>
                  </a:schemeClr>
                </a:solidFill>
              </a:rPr>
              <a:t>by the National Public Health System. </a:t>
            </a:r>
          </a:p>
          <a:p>
            <a:pPr algn="just" eaLnBrk="1" hangingPunct="1">
              <a:defRPr/>
            </a:pPr>
            <a:r>
              <a:rPr lang="en-US" sz="3600" b="0" dirty="0">
                <a:solidFill>
                  <a:schemeClr val="tx1">
                    <a:lumMod val="95000"/>
                    <a:lumOff val="5000"/>
                  </a:schemeClr>
                </a:solidFill>
              </a:rPr>
              <a:t>PEFNI represents the hospital pharmacists currently working on it.</a:t>
            </a:r>
          </a:p>
          <a:p>
            <a:pPr algn="just" eaLnBrk="1" hangingPunct="1">
              <a:defRPr/>
            </a:pPr>
            <a:r>
              <a:rPr lang="en-US" sz="3600" b="0" dirty="0">
                <a:solidFill>
                  <a:schemeClr val="tx1">
                    <a:lumMod val="95000"/>
                    <a:lumOff val="5000"/>
                  </a:schemeClr>
                </a:solidFill>
              </a:rPr>
              <a:t>General Information about the Hospital Pharmacy in Greece can be noted in </a:t>
            </a:r>
            <a:r>
              <a:rPr lang="en-US" sz="3600" b="0" i="1" dirty="0">
                <a:solidFill>
                  <a:schemeClr val="tx1">
                    <a:lumMod val="95000"/>
                    <a:lumOff val="5000"/>
                  </a:schemeClr>
                </a:solidFill>
              </a:rPr>
              <a:t>[Table1]</a:t>
            </a:r>
            <a:r>
              <a:rPr lang="en-US" sz="3600" b="0" dirty="0">
                <a:solidFill>
                  <a:schemeClr val="tx1">
                    <a:lumMod val="95000"/>
                    <a:lumOff val="5000"/>
                  </a:schemeClr>
                </a:solidFill>
              </a:rPr>
              <a:t>. </a:t>
            </a:r>
          </a:p>
          <a:p>
            <a:pPr algn="just" eaLnBrk="1" hangingPunct="1">
              <a:defRPr/>
            </a:pPr>
            <a:r>
              <a:rPr lang="en-US" sz="3600" b="0" dirty="0">
                <a:solidFill>
                  <a:schemeClr val="tx1">
                    <a:lumMod val="95000"/>
                    <a:lumOff val="5000"/>
                  </a:schemeClr>
                </a:solidFill>
              </a:rPr>
              <a:t>Each year PEFNI’s efforts focus to establish Hospital Pharmacy specialty, to increase the number of hospital pharmacists serving the system and to legislate the ratio of 1 hospital </a:t>
            </a:r>
            <a:r>
              <a:rPr lang="en-US" sz="3600" b="0" dirty="0" smtClean="0">
                <a:solidFill>
                  <a:schemeClr val="tx1">
                    <a:lumMod val="95000"/>
                    <a:lumOff val="5000"/>
                  </a:schemeClr>
                </a:solidFill>
              </a:rPr>
              <a:t>pharmacist per 80 </a:t>
            </a:r>
            <a:r>
              <a:rPr lang="en-US" sz="3600" b="0" dirty="0">
                <a:solidFill>
                  <a:schemeClr val="tx1">
                    <a:lumMod val="95000"/>
                    <a:lumOff val="5000"/>
                  </a:schemeClr>
                </a:solidFill>
              </a:rPr>
              <a:t>hospital beds</a:t>
            </a:r>
            <a:r>
              <a:rPr lang="en-US" sz="3600" b="0" i="1" dirty="0">
                <a:solidFill>
                  <a:schemeClr val="tx1">
                    <a:lumMod val="95000"/>
                    <a:lumOff val="5000"/>
                  </a:schemeClr>
                </a:solidFill>
              </a:rPr>
              <a:t>. </a:t>
            </a:r>
            <a:r>
              <a:rPr lang="en-US" sz="3600" b="0" dirty="0">
                <a:solidFill>
                  <a:schemeClr val="tx1">
                    <a:lumMod val="95000"/>
                    <a:lumOff val="5000"/>
                  </a:schemeClr>
                </a:solidFill>
              </a:rPr>
              <a:t>In addition, our education program focuses to provide training to Hospital Pharmacists and to upgrade their role according to the European Statements of Hospital Pharmacy.</a:t>
            </a:r>
          </a:p>
          <a:p>
            <a:pPr algn="just" eaLnBrk="1" hangingPunct="1">
              <a:defRPr/>
            </a:pPr>
            <a:endParaRPr lang="en-US" sz="2000" b="0" dirty="0">
              <a:solidFill>
                <a:schemeClr val="tx1">
                  <a:lumMod val="95000"/>
                  <a:lumOff val="5000"/>
                </a:schemeClr>
              </a:solidFill>
            </a:endParaRPr>
          </a:p>
          <a:p>
            <a:pPr algn="just" eaLnBrk="1" hangingPunct="1">
              <a:defRPr/>
            </a:pPr>
            <a:r>
              <a:rPr lang="en-US" sz="2400" b="0" i="1" dirty="0">
                <a:solidFill>
                  <a:schemeClr val="tx1">
                    <a:lumMod val="95000"/>
                    <a:lumOff val="5000"/>
                  </a:schemeClr>
                </a:solidFill>
              </a:rPr>
              <a:t>TABLE 1</a:t>
            </a:r>
          </a:p>
        </p:txBody>
      </p:sp>
      <p:graphicFrame>
        <p:nvGraphicFramePr>
          <p:cNvPr id="21" name="20 - Πίνακας"/>
          <p:cNvGraphicFramePr>
            <a:graphicFrameLocks noGrp="1"/>
          </p:cNvGraphicFramePr>
          <p:nvPr>
            <p:extLst>
              <p:ext uri="{D42A27DB-BD31-4B8C-83A1-F6EECF244321}">
                <p14:modId xmlns:p14="http://schemas.microsoft.com/office/powerpoint/2010/main" xmlns="" val="141101459"/>
              </p:ext>
            </p:extLst>
          </p:nvPr>
        </p:nvGraphicFramePr>
        <p:xfrm>
          <a:off x="958025" y="14143198"/>
          <a:ext cx="10787138" cy="9515853"/>
        </p:xfrm>
        <a:graphic>
          <a:graphicData uri="http://schemas.openxmlformats.org/drawingml/2006/table">
            <a:tbl>
              <a:tblPr/>
              <a:tblGrid>
                <a:gridCol w="5157905">
                  <a:extLst>
                    <a:ext uri="{9D8B030D-6E8A-4147-A177-3AD203B41FA5}">
                      <a16:colId xmlns:a16="http://schemas.microsoft.com/office/drawing/2014/main" xmlns="" val="20000"/>
                    </a:ext>
                  </a:extLst>
                </a:gridCol>
                <a:gridCol w="5629233">
                  <a:extLst>
                    <a:ext uri="{9D8B030D-6E8A-4147-A177-3AD203B41FA5}">
                      <a16:colId xmlns:a16="http://schemas.microsoft.com/office/drawing/2014/main" xmlns="" val="20001"/>
                    </a:ext>
                  </a:extLst>
                </a:gridCol>
              </a:tblGrid>
              <a:tr h="531580">
                <a:tc gridSpan="2">
                  <a:txBody>
                    <a:bodyPr/>
                    <a:lstStyle/>
                    <a:p>
                      <a:pPr algn="ctr" fontAlgn="ctr"/>
                      <a:r>
                        <a:rPr lang="en-US" sz="3200" b="1" i="0" u="none" strike="noStrike" dirty="0">
                          <a:solidFill>
                            <a:srgbClr val="000000"/>
                          </a:solidFill>
                          <a:latin typeface="+mn-lt"/>
                        </a:rPr>
                        <a:t>GENERAL INFORMATION</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l-GR"/>
                    </a:p>
                  </a:txBody>
                  <a:tcPr/>
                </a:tc>
                <a:extLst>
                  <a:ext uri="{0D108BD9-81ED-4DB2-BD59-A6C34878D82A}">
                    <a16:rowId xmlns:a16="http://schemas.microsoft.com/office/drawing/2014/main" xmlns="" val="10000"/>
                  </a:ext>
                </a:extLst>
              </a:tr>
              <a:tr h="531580">
                <a:tc>
                  <a:txBody>
                    <a:bodyPr/>
                    <a:lstStyle/>
                    <a:p>
                      <a:pPr algn="ctr" fontAlgn="ctr"/>
                      <a:r>
                        <a:rPr lang="en-US" sz="3200" b="0" i="0" u="none" strike="noStrike" dirty="0">
                          <a:solidFill>
                            <a:srgbClr val="000000"/>
                          </a:solidFill>
                          <a:latin typeface="+mn-lt"/>
                        </a:rPr>
                        <a:t>COUNTRY</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200" b="0" i="0" u="none" strike="noStrike" dirty="0">
                          <a:solidFill>
                            <a:srgbClr val="000000"/>
                          </a:solidFill>
                          <a:latin typeface="+mn-lt"/>
                        </a:rPr>
                        <a:t>GREECE</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583054">
                <a:tc>
                  <a:txBody>
                    <a:bodyPr/>
                    <a:lstStyle/>
                    <a:p>
                      <a:pPr algn="ctr" fontAlgn="ctr"/>
                      <a:r>
                        <a:rPr lang="en-US" sz="3200" b="0" i="0" u="none" strike="noStrike" dirty="0">
                          <a:solidFill>
                            <a:srgbClr val="000000"/>
                          </a:solidFill>
                          <a:latin typeface="+mn-lt"/>
                        </a:rPr>
                        <a:t>NAME OF NATIONAL ASSOCIATION IN ENGLISH</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200" b="0" i="0" u="none" strike="noStrike" dirty="0">
                          <a:solidFill>
                            <a:srgbClr val="000000"/>
                          </a:solidFill>
                          <a:latin typeface="+mn-lt"/>
                        </a:rPr>
                        <a:t>PANHELLENIC ASSOCIATION OF HOSPITAL PHARMACISTS (PEFNI)</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108791">
                <a:tc>
                  <a:txBody>
                    <a:bodyPr/>
                    <a:lstStyle/>
                    <a:p>
                      <a:pPr algn="ctr" fontAlgn="ctr"/>
                      <a:r>
                        <a:rPr lang="en-US" sz="3200" b="0" i="0" u="none" strike="noStrike" dirty="0">
                          <a:solidFill>
                            <a:srgbClr val="000000"/>
                          </a:solidFill>
                          <a:latin typeface="+mn-lt"/>
                        </a:rPr>
                        <a:t>NAME OF NATIONAL ASSOCIATION IN GREEK</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l-GR" sz="3200" b="0" i="0" u="none" strike="noStrike" dirty="0">
                          <a:solidFill>
                            <a:srgbClr val="000000"/>
                          </a:solidFill>
                          <a:latin typeface="+mn-lt"/>
                          <a:cs typeface="LiberationSans"/>
                        </a:rPr>
                        <a:t>ΠΑΝΕΛΛΗΝΙΑ </a:t>
                      </a:r>
                      <a:r>
                        <a:rPr lang="en-US" sz="3200" b="0" i="0" u="none" strike="noStrike" dirty="0" smtClean="0">
                          <a:solidFill>
                            <a:srgbClr val="000000"/>
                          </a:solidFill>
                          <a:latin typeface="+mn-lt"/>
                          <a:cs typeface="LiberationSans"/>
                        </a:rPr>
                        <a:t>E</a:t>
                      </a:r>
                      <a:r>
                        <a:rPr lang="el-GR" sz="3200" b="0" i="0" u="none" strike="noStrike" dirty="0" smtClean="0">
                          <a:solidFill>
                            <a:srgbClr val="000000"/>
                          </a:solidFill>
                          <a:latin typeface="+mn-lt"/>
                          <a:cs typeface="LiberationSans"/>
                        </a:rPr>
                        <a:t>ΝΩΣΗ </a:t>
                      </a:r>
                      <a:r>
                        <a:rPr lang="el-GR" sz="3200" b="0" i="0" u="none" strike="noStrike" dirty="0">
                          <a:solidFill>
                            <a:srgbClr val="000000"/>
                          </a:solidFill>
                          <a:latin typeface="+mn-lt"/>
                          <a:cs typeface="LiberationSans"/>
                        </a:rPr>
                        <a:t>ΦΑΡΜΑΚΟΠΟΙΩΝ ΝΟΣΗΛΕΥΤΙΚΩΝ ΙΔΡΥΜΑΤΩΝ (ΠΕΦΝΙ)</a:t>
                      </a:r>
                      <a:endParaRPr lang="el-GR" sz="3200" b="0" i="0" u="none" strike="noStrike" dirty="0">
                        <a:solidFill>
                          <a:srgbClr val="000000"/>
                        </a:solidFill>
                        <a:latin typeface="+mn-lt"/>
                      </a:endParaRP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531580">
                <a:tc>
                  <a:txBody>
                    <a:bodyPr/>
                    <a:lstStyle/>
                    <a:p>
                      <a:pPr algn="ctr" fontAlgn="ctr"/>
                      <a:r>
                        <a:rPr lang="en-US" sz="3200" b="0" i="0" u="none" strike="noStrike">
                          <a:solidFill>
                            <a:srgbClr val="000000"/>
                          </a:solidFill>
                          <a:latin typeface="+mn-lt"/>
                        </a:rPr>
                        <a:t>PRESIDENT</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200" b="0" i="0" u="none" strike="noStrike" dirty="0">
                          <a:solidFill>
                            <a:srgbClr val="000000"/>
                          </a:solidFill>
                          <a:latin typeface="+mn-lt"/>
                          <a:cs typeface="LiberationSans"/>
                        </a:rPr>
                        <a:t>MRS DESPOINA MAKRIDAKI</a:t>
                      </a:r>
                      <a:endParaRPr lang="en-US" sz="3200" b="0" i="0" u="none" strike="noStrike" dirty="0">
                        <a:solidFill>
                          <a:srgbClr val="000000"/>
                        </a:solidFill>
                        <a:latin typeface="+mn-lt"/>
                      </a:endParaRP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057317">
                <a:tc>
                  <a:txBody>
                    <a:bodyPr/>
                    <a:lstStyle/>
                    <a:p>
                      <a:pPr algn="ctr" fontAlgn="ctr"/>
                      <a:r>
                        <a:rPr lang="en-US" sz="3200" b="0" i="0" u="none" strike="noStrike">
                          <a:solidFill>
                            <a:srgbClr val="000000"/>
                          </a:solidFill>
                          <a:latin typeface="+mn-lt"/>
                          <a:cs typeface="LiberationSans"/>
                        </a:rPr>
                        <a:t>TOTAL NUMBER OF HOSPITAL PHARMACISTS</a:t>
                      </a:r>
                      <a:endParaRPr lang="en-US" sz="3200" b="0" i="0" u="none" strike="noStrike">
                        <a:solidFill>
                          <a:srgbClr val="000000"/>
                        </a:solidFill>
                        <a:latin typeface="+mn-lt"/>
                      </a:endParaRP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200" b="0" i="0" u="none" strike="noStrike" dirty="0">
                          <a:solidFill>
                            <a:srgbClr val="000000"/>
                          </a:solidFill>
                          <a:latin typeface="+mn-lt"/>
                        </a:rPr>
                        <a:t>302</a:t>
                      </a:r>
                      <a:endParaRPr lang="el-GR" sz="3200" b="0" i="0" u="none" strike="noStrike" dirty="0">
                        <a:solidFill>
                          <a:srgbClr val="000000"/>
                        </a:solidFill>
                        <a:latin typeface="+mn-lt"/>
                      </a:endParaRP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057317">
                <a:tc>
                  <a:txBody>
                    <a:bodyPr/>
                    <a:lstStyle/>
                    <a:p>
                      <a:pPr algn="ctr" fontAlgn="ctr"/>
                      <a:r>
                        <a:rPr lang="en-US" sz="3200" b="0" i="0" u="none" strike="noStrike" dirty="0">
                          <a:solidFill>
                            <a:srgbClr val="000000"/>
                          </a:solidFill>
                          <a:latin typeface="+mn-lt"/>
                        </a:rPr>
                        <a:t>TOTAL NUMBER OF HOSPITAL PHARMACIES </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200" b="0" i="0" u="none" strike="noStrike" dirty="0">
                          <a:solidFill>
                            <a:srgbClr val="000000"/>
                          </a:solidFill>
                          <a:latin typeface="+mn-lt"/>
                        </a:rPr>
                        <a:t>130</a:t>
                      </a:r>
                      <a:endParaRPr lang="el-GR" sz="3200" b="0" i="0" u="none" strike="noStrike" dirty="0">
                        <a:solidFill>
                          <a:srgbClr val="000000"/>
                        </a:solidFill>
                        <a:latin typeface="+mn-lt"/>
                      </a:endParaRP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057317">
                <a:tc>
                  <a:txBody>
                    <a:bodyPr/>
                    <a:lstStyle/>
                    <a:p>
                      <a:pPr algn="ctr" fontAlgn="ctr"/>
                      <a:r>
                        <a:rPr lang="en-US" sz="3200" b="0" i="0" u="none" strike="noStrike">
                          <a:solidFill>
                            <a:srgbClr val="000000"/>
                          </a:solidFill>
                          <a:latin typeface="+mn-lt"/>
                        </a:rPr>
                        <a:t>TOTAL NUMBER OF HOSPITALS</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200" b="0" i="0" u="none" strike="noStrike" dirty="0">
                          <a:solidFill>
                            <a:srgbClr val="000000"/>
                          </a:solidFill>
                          <a:latin typeface="+mn-lt"/>
                        </a:rPr>
                        <a:t>135</a:t>
                      </a:r>
                      <a:endParaRPr lang="el-GR" sz="3200" b="0" i="0" u="none" strike="noStrike" dirty="0">
                        <a:solidFill>
                          <a:srgbClr val="000000"/>
                        </a:solidFill>
                        <a:latin typeface="+mn-lt"/>
                      </a:endParaRP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057317">
                <a:tc>
                  <a:txBody>
                    <a:bodyPr/>
                    <a:lstStyle/>
                    <a:p>
                      <a:pPr algn="ctr" fontAlgn="ctr"/>
                      <a:r>
                        <a:rPr lang="en-US" sz="3200" b="0" i="0" u="none" strike="noStrike" dirty="0">
                          <a:solidFill>
                            <a:srgbClr val="000000"/>
                          </a:solidFill>
                          <a:latin typeface="+mn-lt"/>
                          <a:cs typeface="LiberationSans"/>
                        </a:rPr>
                        <a:t>POSTGRADUATE SPECIALISATION</a:t>
                      </a:r>
                      <a:endParaRPr lang="en-US" sz="3200" b="0" i="0" u="none" strike="noStrike" dirty="0">
                        <a:solidFill>
                          <a:srgbClr val="000000"/>
                        </a:solidFill>
                        <a:latin typeface="+mn-lt"/>
                      </a:endParaRP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200" b="0" i="0" u="none" strike="noStrike" dirty="0">
                          <a:solidFill>
                            <a:srgbClr val="000000"/>
                          </a:solidFill>
                          <a:latin typeface="+mn-lt"/>
                        </a:rPr>
                        <a:t>NO</a:t>
                      </a:r>
                    </a:p>
                  </a:txBody>
                  <a:tcPr marL="5692" marR="5692" marT="54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
        <p:nvSpPr>
          <p:cNvPr id="16" name="15 - Ορθογώνιο"/>
          <p:cNvSpPr/>
          <p:nvPr/>
        </p:nvSpPr>
        <p:spPr>
          <a:xfrm>
            <a:off x="1242933" y="21216960"/>
            <a:ext cx="10626403" cy="1032590"/>
          </a:xfrm>
          <a:prstGeom prst="rect">
            <a:avLst/>
          </a:prstGeom>
        </p:spPr>
        <p:txBody>
          <a:bodyPr wrap="square" lIns="77724" tIns="38862" rIns="77724" bIns="38862">
            <a:spAutoFit/>
          </a:bodyPr>
          <a:lstStyle/>
          <a:p>
            <a:endParaRPr lang="en-GB" sz="3100" u="sng" dirty="0">
              <a:solidFill>
                <a:schemeClr val="accent1">
                  <a:lumMod val="75000"/>
                </a:schemeClr>
              </a:solidFill>
            </a:endParaRPr>
          </a:p>
          <a:p>
            <a:r>
              <a:rPr lang="en-GB" sz="3100" u="sng" dirty="0">
                <a:solidFill>
                  <a:schemeClr val="accent1">
                    <a:lumMod val="75000"/>
                  </a:schemeClr>
                </a:solidFill>
              </a:rPr>
              <a:t> </a:t>
            </a:r>
            <a:endParaRPr lang="el-GR" sz="3100" dirty="0">
              <a:solidFill>
                <a:schemeClr val="accent1">
                  <a:lumMod val="75000"/>
                </a:schemeClr>
              </a:solidFill>
            </a:endParaRPr>
          </a:p>
        </p:txBody>
      </p:sp>
      <p:graphicFrame>
        <p:nvGraphicFramePr>
          <p:cNvPr id="22" name="21 - Πίνακας"/>
          <p:cNvGraphicFramePr>
            <a:graphicFrameLocks noGrp="1"/>
          </p:cNvGraphicFramePr>
          <p:nvPr>
            <p:extLst>
              <p:ext uri="{D42A27DB-BD31-4B8C-83A1-F6EECF244321}">
                <p14:modId xmlns:p14="http://schemas.microsoft.com/office/powerpoint/2010/main" xmlns="" val="1960782398"/>
              </p:ext>
            </p:extLst>
          </p:nvPr>
        </p:nvGraphicFramePr>
        <p:xfrm>
          <a:off x="4148590" y="29916592"/>
          <a:ext cx="20101370" cy="4969860"/>
        </p:xfrm>
        <a:graphic>
          <a:graphicData uri="http://schemas.openxmlformats.org/drawingml/2006/table">
            <a:tbl>
              <a:tblPr/>
              <a:tblGrid>
                <a:gridCol w="3077152">
                  <a:extLst>
                    <a:ext uri="{9D8B030D-6E8A-4147-A177-3AD203B41FA5}">
                      <a16:colId xmlns:a16="http://schemas.microsoft.com/office/drawing/2014/main" xmlns="" val="20000"/>
                    </a:ext>
                  </a:extLst>
                </a:gridCol>
                <a:gridCol w="2615164">
                  <a:extLst>
                    <a:ext uri="{9D8B030D-6E8A-4147-A177-3AD203B41FA5}">
                      <a16:colId xmlns:a16="http://schemas.microsoft.com/office/drawing/2014/main" xmlns="" val="20001"/>
                    </a:ext>
                  </a:extLst>
                </a:gridCol>
                <a:gridCol w="11610128">
                  <a:extLst>
                    <a:ext uri="{9D8B030D-6E8A-4147-A177-3AD203B41FA5}">
                      <a16:colId xmlns:a16="http://schemas.microsoft.com/office/drawing/2014/main" xmlns="" val="20003"/>
                    </a:ext>
                  </a:extLst>
                </a:gridCol>
                <a:gridCol w="2798926">
                  <a:extLst>
                    <a:ext uri="{9D8B030D-6E8A-4147-A177-3AD203B41FA5}">
                      <a16:colId xmlns:a16="http://schemas.microsoft.com/office/drawing/2014/main" xmlns="" val="20004"/>
                    </a:ext>
                  </a:extLst>
                </a:gridCol>
              </a:tblGrid>
              <a:tr h="652643">
                <a:tc gridSpan="4">
                  <a:txBody>
                    <a:bodyPr/>
                    <a:lstStyle/>
                    <a:p>
                      <a:pPr algn="ctr" fontAlgn="b"/>
                      <a:r>
                        <a:rPr lang="en-US" sz="3600" b="1" i="0" u="none" strike="noStrike" dirty="0">
                          <a:solidFill>
                            <a:srgbClr val="000000"/>
                          </a:solidFill>
                          <a:effectLst/>
                          <a:latin typeface="+mn-lt"/>
                        </a:rPr>
                        <a:t>Educational activities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l-GR" dirty="0"/>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l-GR" dirty="0"/>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l-GR" dirty="0"/>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371600">
                <a:tc>
                  <a:txBody>
                    <a:bodyPr/>
                    <a:lstStyle/>
                    <a:p>
                      <a:pPr algn="ctr" fontAlgn="ctr"/>
                      <a:r>
                        <a:rPr lang="en-US" sz="3600" b="1" i="0" u="none" strike="noStrike" dirty="0">
                          <a:solidFill>
                            <a:srgbClr val="000000"/>
                          </a:solidFill>
                          <a:latin typeface="+mn-lt"/>
                        </a:rPr>
                        <a:t>Date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600" b="1" i="0" u="none" strike="noStrike" dirty="0">
                          <a:solidFill>
                            <a:srgbClr val="000000"/>
                          </a:solidFill>
                          <a:latin typeface="+mn-lt"/>
                        </a:rPr>
                        <a:t>Place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3600" b="1" i="0" u="none" strike="noStrike" dirty="0">
                          <a:solidFill>
                            <a:srgbClr val="000000"/>
                          </a:solidFill>
                          <a:latin typeface="+mn-lt"/>
                        </a:rPr>
                        <a:t>Event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600" b="1" i="0" u="none" strike="noStrike" dirty="0">
                          <a:solidFill>
                            <a:srgbClr val="000000"/>
                          </a:solidFill>
                          <a:latin typeface="+mn-lt"/>
                        </a:rPr>
                        <a:t>No of Pharmacist affected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976249">
                <a:tc>
                  <a:txBody>
                    <a:bodyPr/>
                    <a:lstStyle/>
                    <a:p>
                      <a:pPr algn="ctr" fontAlgn="b"/>
                      <a:r>
                        <a:rPr lang="el-GR" sz="3200" b="0" i="0" u="none" strike="noStrike" dirty="0">
                          <a:solidFill>
                            <a:srgbClr val="000000"/>
                          </a:solidFill>
                          <a:latin typeface="+mn-lt"/>
                        </a:rPr>
                        <a:t>25-27/6/2021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3600" b="0" i="0" u="none" strike="noStrike" dirty="0">
                        <a:solidFill>
                          <a:srgbClr val="000000"/>
                        </a:solidFill>
                        <a:latin typeface="+mn-lt"/>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600" b="0" i="0" u="none" strike="noStrike" dirty="0">
                          <a:solidFill>
                            <a:srgbClr val="000000"/>
                          </a:solidFill>
                          <a:latin typeface="+mn-lt"/>
                        </a:rPr>
                        <a:t>1st PEFNI Web/Virtual Scientific Event in Oncology Pharmacy &amp; 3rd EAHP Synergy Certification Course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l-GR" sz="3600" b="0" i="0" u="none" strike="noStrike">
                          <a:solidFill>
                            <a:srgbClr val="000000"/>
                          </a:solidFill>
                          <a:latin typeface="+mn-lt"/>
                        </a:rPr>
                        <a:t>181</a:t>
                      </a:r>
                      <a:endParaRPr lang="el-GR" sz="3600" b="0" i="0" u="none" strike="noStrike" dirty="0">
                        <a:solidFill>
                          <a:srgbClr val="000000"/>
                        </a:solidFill>
                        <a:latin typeface="+mn-lt"/>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829019">
                <a:tc>
                  <a:txBody>
                    <a:bodyPr/>
                    <a:lstStyle/>
                    <a:p>
                      <a:pPr algn="ctr" fontAlgn="b"/>
                      <a:r>
                        <a:rPr lang="el-GR" sz="3200" b="0" i="0" u="none" strike="noStrike" dirty="0">
                          <a:solidFill>
                            <a:srgbClr val="000000"/>
                          </a:solidFill>
                          <a:latin typeface="+mn-lt"/>
                        </a:rPr>
                        <a:t>12-14/11/2021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600" b="0" i="0" u="none" strike="noStrike" dirty="0">
                          <a:solidFill>
                            <a:srgbClr val="000000"/>
                          </a:solidFill>
                          <a:latin typeface="+mn-lt"/>
                        </a:rPr>
                        <a:t>Ioannina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600" b="0" i="0" u="none" strike="noStrike" dirty="0">
                          <a:solidFill>
                            <a:srgbClr val="000000"/>
                          </a:solidFill>
                          <a:latin typeface="+mn-lt"/>
                        </a:rPr>
                        <a:t>12th (hybrid) Panhellenic Congress of PEFNI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l-GR" sz="3600" b="0" i="0" u="none" strike="noStrike">
                          <a:solidFill>
                            <a:srgbClr val="000000"/>
                          </a:solidFill>
                          <a:latin typeface="+mn-lt"/>
                        </a:rPr>
                        <a:t>253</a:t>
                      </a:r>
                      <a:endParaRPr lang="el-GR" sz="3600" b="0" i="0" u="none" strike="noStrike" dirty="0">
                        <a:solidFill>
                          <a:srgbClr val="000000"/>
                        </a:solidFill>
                        <a:latin typeface="+mn-lt"/>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744998">
                <a:tc>
                  <a:txBody>
                    <a:bodyPr/>
                    <a:lstStyle/>
                    <a:p>
                      <a:pPr algn="ctr" fontAlgn="b"/>
                      <a:r>
                        <a:rPr lang="el-GR" sz="3200" b="0" i="0" u="none" strike="noStrike" dirty="0">
                          <a:solidFill>
                            <a:srgbClr val="000000"/>
                          </a:solidFill>
                          <a:latin typeface="+mn-lt"/>
                        </a:rPr>
                        <a:t>14-17/04/2022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600" b="0" i="0" u="none" strike="noStrike" dirty="0">
                          <a:solidFill>
                            <a:srgbClr val="000000"/>
                          </a:solidFill>
                          <a:latin typeface="+mn-lt"/>
                        </a:rPr>
                        <a:t>Thessaloniki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600" b="0" i="0" u="none" strike="noStrike" dirty="0">
                          <a:solidFill>
                            <a:srgbClr val="000000"/>
                          </a:solidFill>
                          <a:latin typeface="+mn-lt"/>
                        </a:rPr>
                        <a:t>13rth (hybrid) Panhellenic Congress of PEFNI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l-GR" sz="3600" b="0" i="0" u="none" strike="noStrike">
                          <a:solidFill>
                            <a:srgbClr val="000000"/>
                          </a:solidFill>
                          <a:latin typeface="+mn-lt"/>
                        </a:rPr>
                        <a:t>236</a:t>
                      </a:r>
                      <a:endParaRPr lang="el-GR" sz="3600" b="0" i="0" u="none" strike="noStrike" dirty="0">
                        <a:solidFill>
                          <a:srgbClr val="000000"/>
                        </a:solidFill>
                        <a:latin typeface="+mn-lt"/>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23" name="22 - TextBox"/>
          <p:cNvSpPr txBox="1"/>
          <p:nvPr/>
        </p:nvSpPr>
        <p:spPr>
          <a:xfrm>
            <a:off x="937381" y="24202881"/>
            <a:ext cx="10787138" cy="5064463"/>
          </a:xfrm>
          <a:prstGeom prst="rect">
            <a:avLst/>
          </a:prstGeom>
          <a:noFill/>
        </p:spPr>
        <p:txBody>
          <a:bodyPr wrap="square" lIns="77724" tIns="38862" rIns="77724" bIns="38862" rtlCol="0" anchor="t">
            <a:spAutoFit/>
          </a:bodyPr>
          <a:lstStyle/>
          <a:p>
            <a:r>
              <a:rPr lang="en-GB" sz="3600" u="sng" dirty="0">
                <a:solidFill>
                  <a:schemeClr val="accent1">
                    <a:lumMod val="75000"/>
                  </a:schemeClr>
                </a:solidFill>
              </a:rPr>
              <a:t>Educational activities:</a:t>
            </a:r>
          </a:p>
          <a:p>
            <a:endParaRPr lang="en-GB" sz="1200" u="sng" dirty="0">
              <a:solidFill>
                <a:schemeClr val="accent1">
                  <a:lumMod val="75000"/>
                </a:schemeClr>
              </a:solidFill>
            </a:endParaRPr>
          </a:p>
          <a:p>
            <a:r>
              <a:rPr lang="en-US" sz="3600" b="0" dirty="0">
                <a:solidFill>
                  <a:schemeClr val="tx1"/>
                </a:solidFill>
                <a:latin typeface="Arial"/>
                <a:ea typeface="ＭＳ Ｐゴシック"/>
              </a:rPr>
              <a:t>In the effort to increase capability for hospital pharmacists, each year  PEFNI organizes an educational program, always based on </a:t>
            </a:r>
            <a:r>
              <a:rPr lang="en-US" sz="3600" b="0" dirty="0">
                <a:solidFill>
                  <a:schemeClr val="tx1">
                    <a:lumMod val="95000"/>
                    <a:lumOff val="5000"/>
                  </a:schemeClr>
                </a:solidFill>
                <a:latin typeface="Arial"/>
                <a:ea typeface="ＭＳ Ｐゴシック"/>
              </a:rPr>
              <a:t>the European Statements of Hospital Pharmacy. </a:t>
            </a:r>
            <a:r>
              <a:rPr lang="en-US" sz="3600" b="0" dirty="0">
                <a:solidFill>
                  <a:schemeClr val="tx1"/>
                </a:solidFill>
                <a:latin typeface="Arial"/>
                <a:ea typeface="ＭＳ Ｐゴシック"/>
              </a:rPr>
              <a:t>The training program for the hospital pharmacist this year, until now, could be seen on </a:t>
            </a:r>
            <a:r>
              <a:rPr lang="en-US" sz="3600" b="0" i="1" dirty="0">
                <a:solidFill>
                  <a:schemeClr val="tx1"/>
                </a:solidFill>
                <a:latin typeface="Arial"/>
                <a:ea typeface="ＭＳ Ｐゴシック"/>
              </a:rPr>
              <a:t>table 2.</a:t>
            </a:r>
          </a:p>
          <a:p>
            <a:endParaRPr lang="en-GB" sz="3600" b="0" i="1" dirty="0">
              <a:solidFill>
                <a:schemeClr val="tx1"/>
              </a:solidFill>
            </a:endParaRPr>
          </a:p>
          <a:p>
            <a:r>
              <a:rPr lang="en-US" sz="2400" b="0" i="1" dirty="0"/>
              <a:t> </a:t>
            </a:r>
            <a:endParaRPr lang="el-GR" sz="2400" b="0" i="1" dirty="0">
              <a:solidFill>
                <a:schemeClr val="tx1"/>
              </a:solidFill>
            </a:endParaRPr>
          </a:p>
        </p:txBody>
      </p:sp>
      <p:pic>
        <p:nvPicPr>
          <p:cNvPr id="24" name="Picture 2" descr="Î£ÏÎµÏÎ¹ÎºÎ® ÎµÎ¹ÎºÏÎ½Î±"/>
          <p:cNvPicPr>
            <a:picLocks noChangeAspect="1" noChangeArrowheads="1"/>
          </p:cNvPicPr>
          <p:nvPr/>
        </p:nvPicPr>
        <p:blipFill>
          <a:blip r:embed="rId3"/>
          <a:srcRect/>
          <a:stretch>
            <a:fillRect/>
          </a:stretch>
        </p:blipFill>
        <p:spPr bwMode="auto">
          <a:xfrm>
            <a:off x="1100057" y="1071444"/>
            <a:ext cx="1643074" cy="1643074"/>
          </a:xfrm>
          <a:prstGeom prst="rect">
            <a:avLst/>
          </a:prstGeom>
          <a:noFill/>
        </p:spPr>
      </p:pic>
      <p:pic>
        <p:nvPicPr>
          <p:cNvPr id="25" name="3 - Εικόνα" descr="pefni_green.gif"/>
          <p:cNvPicPr>
            <a:picLocks noChangeAspect="1"/>
          </p:cNvPicPr>
          <p:nvPr/>
        </p:nvPicPr>
        <p:blipFill>
          <a:blip r:embed="rId4"/>
          <a:stretch>
            <a:fillRect/>
          </a:stretch>
        </p:blipFill>
        <p:spPr>
          <a:xfrm>
            <a:off x="1316328" y="33124192"/>
            <a:ext cx="1783690" cy="1517851"/>
          </a:xfrm>
          <a:prstGeom prst="rect">
            <a:avLst/>
          </a:prstGeom>
        </p:spPr>
      </p:pic>
      <p:pic>
        <p:nvPicPr>
          <p:cNvPr id="17" name="Εικόνα 16">
            <a:extLst>
              <a:ext uri="{FF2B5EF4-FFF2-40B4-BE49-F238E27FC236}">
                <a16:creationId xmlns:a16="http://schemas.microsoft.com/office/drawing/2014/main" xmlns="" id="{48EFB7B2-98C7-4FE0-84D3-0DAB31C3A156}"/>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2165966" y="1138049"/>
            <a:ext cx="2036351" cy="1466822"/>
          </a:xfrm>
          <a:prstGeom prst="rect">
            <a:avLst/>
          </a:prstGeom>
        </p:spPr>
      </p:pic>
      <p:sp>
        <p:nvSpPr>
          <p:cNvPr id="3" name="Ορθογώνιο 2">
            <a:extLst>
              <a:ext uri="{FF2B5EF4-FFF2-40B4-BE49-F238E27FC236}">
                <a16:creationId xmlns:a16="http://schemas.microsoft.com/office/drawing/2014/main" xmlns="" id="{310B0BE1-F36B-4CFF-AC20-1B2FE4C7B387}"/>
              </a:ext>
            </a:extLst>
          </p:cNvPr>
          <p:cNvSpPr/>
          <p:nvPr/>
        </p:nvSpPr>
        <p:spPr>
          <a:xfrm>
            <a:off x="1440335" y="27028842"/>
            <a:ext cx="2304256" cy="292388"/>
          </a:xfrm>
          <a:prstGeom prst="rect">
            <a:avLst/>
          </a:prstGeom>
        </p:spPr>
        <p:txBody>
          <a:bodyPr wrap="square">
            <a:spAutoFit/>
          </a:bodyPr>
          <a:lstStyle/>
          <a:p>
            <a:r>
              <a:rPr lang="en-US" dirty="0"/>
              <a:t>TABLE 2</a:t>
            </a:r>
            <a:endParaRPr lang="el-GR" dirty="0"/>
          </a:p>
        </p:txBody>
      </p:sp>
      <p:sp>
        <p:nvSpPr>
          <p:cNvPr id="8" name="Ορθογώνιο 7">
            <a:extLst>
              <a:ext uri="{FF2B5EF4-FFF2-40B4-BE49-F238E27FC236}">
                <a16:creationId xmlns:a16="http://schemas.microsoft.com/office/drawing/2014/main" xmlns="" id="{E0033174-2213-45F5-9082-34312994E867}"/>
              </a:ext>
            </a:extLst>
          </p:cNvPr>
          <p:cNvSpPr/>
          <p:nvPr/>
        </p:nvSpPr>
        <p:spPr>
          <a:xfrm>
            <a:off x="4124768" y="29345090"/>
            <a:ext cx="1532407" cy="461665"/>
          </a:xfrm>
          <a:prstGeom prst="rect">
            <a:avLst/>
          </a:prstGeom>
        </p:spPr>
        <p:txBody>
          <a:bodyPr wrap="none">
            <a:spAutoFit/>
          </a:bodyPr>
          <a:lstStyle/>
          <a:p>
            <a:r>
              <a:rPr lang="en-US" sz="2400" b="0" i="1" dirty="0">
                <a:solidFill>
                  <a:schemeClr val="tx1"/>
                </a:solidFill>
              </a:rPr>
              <a:t>TABLE 2</a:t>
            </a:r>
            <a:r>
              <a:rPr lang="en-US" i="1" dirty="0"/>
              <a:t> </a:t>
            </a:r>
            <a:r>
              <a:rPr lang="en-US" dirty="0"/>
              <a:t>1</a:t>
            </a:r>
          </a:p>
        </p:txBody>
      </p:sp>
      <p:sp>
        <p:nvSpPr>
          <p:cNvPr id="10" name="Ορθογώνιο 9">
            <a:extLst>
              <a:ext uri="{FF2B5EF4-FFF2-40B4-BE49-F238E27FC236}">
                <a16:creationId xmlns:a16="http://schemas.microsoft.com/office/drawing/2014/main" xmlns="" id="{70254E8F-8B0A-4CD5-8AAE-B8590F643C81}"/>
              </a:ext>
            </a:extLst>
          </p:cNvPr>
          <p:cNvSpPr/>
          <p:nvPr/>
        </p:nvSpPr>
        <p:spPr>
          <a:xfrm>
            <a:off x="11995621" y="22021841"/>
            <a:ext cx="11989419" cy="7663636"/>
          </a:xfrm>
          <a:prstGeom prst="rect">
            <a:avLst/>
          </a:prstGeom>
        </p:spPr>
        <p:txBody>
          <a:bodyPr wrap="square" lIns="91440" tIns="45720" rIns="91440" bIns="45720" anchor="t">
            <a:spAutoFit/>
          </a:bodyPr>
          <a:lstStyle/>
          <a:p>
            <a:r>
              <a:rPr lang="en-US" sz="3600" dirty="0">
                <a:solidFill>
                  <a:schemeClr val="accent1">
                    <a:lumMod val="75000"/>
                  </a:schemeClr>
                </a:solidFill>
              </a:rPr>
              <a:t>	  </a:t>
            </a:r>
            <a:r>
              <a:rPr lang="en-US" sz="3600" u="sng" dirty="0">
                <a:solidFill>
                  <a:schemeClr val="accent1">
                    <a:lumMod val="75000"/>
                  </a:schemeClr>
                </a:solidFill>
              </a:rPr>
              <a:t>Difficulties</a:t>
            </a:r>
          </a:p>
          <a:p>
            <a:endParaRPr lang="en-US" sz="1000" u="sng" dirty="0">
              <a:solidFill>
                <a:schemeClr val="accent1">
                  <a:lumMod val="75000"/>
                </a:schemeClr>
              </a:solidFill>
            </a:endParaRPr>
          </a:p>
          <a:p>
            <a:pPr marL="571500" indent="-571500">
              <a:buFont typeface="Arial" panose="020B0604020202020204" pitchFamily="34" charset="0"/>
              <a:buChar char="•"/>
            </a:pPr>
            <a:r>
              <a:rPr lang="en-US" sz="3600" b="0" dirty="0">
                <a:solidFill>
                  <a:srgbClr val="000000"/>
                </a:solidFill>
                <a:latin typeface="Arial" panose="020B0604020202020204" pitchFamily="34" charset="0"/>
                <a:ea typeface="Times New Roman" panose="02020603050405020304" pitchFamily="18" charset="0"/>
              </a:rPr>
              <a:t>In Greece hospital pharmacists struggled the battle against the pandemic, having extremely low personnel capacity, yet with rather few problems regarding medication shortages, patient safety issues and accessibility to treatment, for both hospitalized and chronic ill outpatients.  </a:t>
            </a:r>
          </a:p>
          <a:p>
            <a:pPr marL="571500" indent="-571500">
              <a:buFont typeface="Arial" panose="020B0604020202020204" pitchFamily="34" charset="0"/>
              <a:buChar char="•"/>
            </a:pPr>
            <a:endParaRPr lang="en-US" sz="1200" b="0" dirty="0">
              <a:solidFill>
                <a:srgbClr val="000000"/>
              </a:solidFill>
              <a:latin typeface="Arial" panose="020B0604020202020204" pitchFamily="34" charset="0"/>
              <a:ea typeface="Times New Roman" panose="02020603050405020304" pitchFamily="18" charset="0"/>
            </a:endParaRPr>
          </a:p>
          <a:p>
            <a:pPr marL="571500" indent="-571500">
              <a:buFont typeface="Arial" panose="020B0604020202020204" pitchFamily="34" charset="0"/>
              <a:buChar char="•"/>
            </a:pPr>
            <a:r>
              <a:rPr lang="en-US" sz="3600" b="0" dirty="0">
                <a:solidFill>
                  <a:srgbClr val="000000"/>
                </a:solidFill>
                <a:latin typeface="Arial"/>
                <a:ea typeface="Times New Roman" panose="02020603050405020304" pitchFamily="18" charset="0"/>
              </a:rPr>
              <a:t>The </a:t>
            </a:r>
            <a:r>
              <a:rPr lang="en-US" sz="3600" b="0" dirty="0">
                <a:solidFill>
                  <a:srgbClr val="000000"/>
                </a:solidFill>
                <a:latin typeface="Arial"/>
                <a:ea typeface="Times New Roman" panose="02020603050405020304" pitchFamily="18" charset="0"/>
                <a:cs typeface="Arial"/>
              </a:rPr>
              <a:t>management of the p</a:t>
            </a:r>
            <a:r>
              <a:rPr lang="en-US" sz="3600" b="0" dirty="0">
                <a:solidFill>
                  <a:srgbClr val="000000"/>
                </a:solidFill>
                <a:latin typeface="Arial"/>
                <a:ea typeface="Times New Roman" panose="02020603050405020304" pitchFamily="18" charset="0"/>
              </a:rPr>
              <a:t>andemic crisis caused burn-out to HPs in Greece but has left a positive sign for our role and also important lessons as legacy for the future, proving how scientific collaboration of healthcare workers, human empathy and personal skills can save lives under critical conditions. </a:t>
            </a:r>
            <a:endParaRPr lang="el-GR" sz="3600" b="0"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Προεπιλεγμένη σχεδίαση">
  <a:themeElements>
    <a:clrScheme name="Προεπιλεγμένη σχεδίαση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Προεπιλεγμένη σχεδίαση">
      <a:majorFont>
        <a:latin typeface="Arial"/>
        <a:ea typeface="ＭＳ Ｐゴシック"/>
        <a:cs typeface="Lucida Sans Unicode"/>
      </a:majorFont>
      <a:minorFont>
        <a:latin typeface="Arial"/>
        <a:ea typeface="ＭＳ Ｐゴシック"/>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25450" rtl="0" eaLnBrk="1" fontAlgn="base" latinLnBrk="0" hangingPunct="1">
          <a:lnSpc>
            <a:spcPct val="93000"/>
          </a:lnSpc>
          <a:spcBef>
            <a:spcPct val="0"/>
          </a:spcBef>
          <a:spcAft>
            <a:spcPct val="0"/>
          </a:spcAft>
          <a:buClr>
            <a:srgbClr val="000000"/>
          </a:buClr>
          <a:buSzPct val="100000"/>
          <a:buFont typeface="Arial" charset="0"/>
          <a:buNone/>
          <a:tabLst/>
          <a:defRPr kumimoji="0" lang="en-GB" sz="1700" b="1" i="0" u="none" strike="noStrike" cap="none" normalizeH="0" baseline="0">
            <a:ln>
              <a:noFill/>
            </a:ln>
            <a:solidFill>
              <a:schemeClr val="bg1"/>
            </a:solidFill>
            <a:effectLst/>
            <a:latin typeface="Arial" charset="0"/>
            <a:ea typeface="ＭＳ Ｐゴシック"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25450" rtl="0" eaLnBrk="1" fontAlgn="base" latinLnBrk="0" hangingPunct="1">
          <a:lnSpc>
            <a:spcPct val="93000"/>
          </a:lnSpc>
          <a:spcBef>
            <a:spcPct val="0"/>
          </a:spcBef>
          <a:spcAft>
            <a:spcPct val="0"/>
          </a:spcAft>
          <a:buClr>
            <a:srgbClr val="000000"/>
          </a:buClr>
          <a:buSzPct val="100000"/>
          <a:buFont typeface="Arial" charset="0"/>
          <a:buNone/>
          <a:tabLst/>
          <a:defRPr kumimoji="0" lang="en-GB" sz="1700" b="1" i="0" u="none" strike="noStrike" cap="none" normalizeH="0" baseline="0">
            <a:ln>
              <a:noFill/>
            </a:ln>
            <a:solidFill>
              <a:schemeClr val="bg1"/>
            </a:solidFill>
            <a:effectLst/>
            <a:latin typeface="Arial" charset="0"/>
            <a:ea typeface="ＭＳ Ｐゴシック" charset="0"/>
            <a:cs typeface="Lucida Sans Unicode" charset="0"/>
          </a:defRPr>
        </a:defPPr>
      </a:lstStyle>
    </a:lnDef>
  </a:objectDefaults>
  <a:extraClrSchemeLst>
    <a:extraClrScheme>
      <a:clrScheme name="Προεπιλεγμένη σχεδίαση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Προεπιλεγμένη σχεδίαση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Προεπιλεγμένη σχεδίαση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5067</TotalTime>
  <Words>298</Words>
  <Application>Microsoft Office PowerPoint</Application>
  <PresentationFormat>Προσαρμογή</PresentationFormat>
  <Paragraphs>73</Paragraphs>
  <Slides>1</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vt:i4>
      </vt:variant>
    </vt:vector>
  </HeadingPairs>
  <TitlesOfParts>
    <vt:vector size="2" baseType="lpstr">
      <vt:lpstr>Προεπιλεγμένη σχεδίαση</vt:lpstr>
      <vt:lpstr>Διαφάνεια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perdik</dc:creator>
  <cp:lastModifiedBy>user</cp:lastModifiedBy>
  <cp:revision>402</cp:revision>
  <dcterms:modified xsi:type="dcterms:W3CDTF">2022-05-29T18:40:29Z</dcterms:modified>
</cp:coreProperties>
</file>