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504136" r:id="rId1"/>
  </p:sldMasterIdLst>
  <p:notesMasterIdLst>
    <p:notesMasterId r:id="rId8"/>
  </p:notesMasterIdLst>
  <p:sldIdLst>
    <p:sldId id="256" r:id="rId2"/>
    <p:sldId id="257" r:id="rId3"/>
    <p:sldId id="278" r:id="rId4"/>
    <p:sldId id="279" r:id="rId5"/>
    <p:sldId id="280" r:id="rId6"/>
    <p:sldId id="270" r:id="rId7"/>
  </p:sldIdLst>
  <p:sldSz cx="9144000" cy="5143500" type="screen16x9"/>
  <p:notesSz cx="6797675" cy="9926638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1pPr>
    <a:lvl2pPr marL="449263" indent="635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2pPr>
    <a:lvl3pPr marL="901700" indent="9525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3pPr>
    <a:lvl4pPr marL="1355725" indent="127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4pPr>
    <a:lvl5pPr marL="1808163" indent="17463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 Horak" initials="PH" lastIdx="3" clrIdx="0">
    <p:extLst>
      <p:ext uri="{19B8F6BF-5375-455C-9EA6-DF929625EA0E}">
        <p15:presenceInfo xmlns:p15="http://schemas.microsoft.com/office/powerpoint/2012/main" userId="S::petr.horak@eahp.eu::cb5d94be-8239-4907-b5a5-de08591fe5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79"/>
    <a:srgbClr val="58A618"/>
    <a:srgbClr val="69BE28"/>
    <a:srgbClr val="BCFFF4"/>
    <a:srgbClr val="99CCFF"/>
    <a:srgbClr val="0432FF"/>
    <a:srgbClr val="84BB12"/>
    <a:srgbClr val="16578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7"/>
    <p:restoredTop sz="83200" autoAdjust="0"/>
  </p:normalViewPr>
  <p:slideViewPr>
    <p:cSldViewPr>
      <p:cViewPr varScale="1">
        <p:scale>
          <a:sx n="118" d="100"/>
          <a:sy n="118" d="100"/>
        </p:scale>
        <p:origin x="1272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8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0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4F22FD2B-6837-0D4F-A063-DAD024B0FB9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272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492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017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557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081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64191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6992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9821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2652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22FD2B-6837-0D4F-A063-DAD024B0FB9F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6130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22FD2B-6837-0D4F-A063-DAD024B0FB9F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95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E0D34-EE09-9543-9A85-C7CA2774A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411510"/>
            <a:ext cx="6858000" cy="2220565"/>
          </a:xfrm>
        </p:spPr>
        <p:txBody>
          <a:bodyPr anchor="b">
            <a:normAutofit/>
          </a:bodyPr>
          <a:lstStyle>
            <a:lvl1pPr algn="ctr">
              <a:defRPr sz="3000">
                <a:latin typeface="TradeGothic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A0C3C8-B851-444E-A81F-3A398B29C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18BA2-45EA-004B-BFA0-031E3BD6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41B55-C398-BB44-BE80-B2D1E182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3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0378-C88B-074F-B47F-236012DD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CC92D-E52E-934E-A9D3-24C758A15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29299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2342A-40A7-7C4A-B722-74BE123E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15896-3051-6045-B077-3112A13E4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0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85010-6D27-2B44-A972-AFBD97C7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819436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1B742-E634-974A-954D-CB3C4399C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211" y="3075806"/>
            <a:ext cx="7886700" cy="93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0E06D-53EC-9B4F-8242-48F32951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41FF-C7D9-0248-9D57-E8DFE285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4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7FC-C5B9-F14B-9470-516CA7D15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6E4E7-A0FF-264E-ADAF-9381847C7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00193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3C5A4-ED2C-F443-BC6E-3A9B0E1C9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00193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16527-CA16-5540-8EE6-85B2124B3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85DA2-FFFE-9147-8BCB-804123E1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1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B3D7C-5ACF-6743-9630-386408A2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D9FA-334D-134C-BA9B-BE4EE4488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BFE9C-6EF0-B945-9FB9-D7ABE0B77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49235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1F0999-9CC5-E245-8A73-5C04CABD5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3B2B18-5D8F-824B-818C-4989C960B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49235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92B967-1A95-AA46-8CD5-4607650C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667046-6701-8B4F-B15A-2744B7B4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8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90E0A-6F4B-8F46-AF72-319879432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78D34-73F8-2D44-AD30-F7C89F4DE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9516C6-4A34-A546-B7D0-3475C710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0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406D82-7EB4-5045-BCAA-23FBF38AB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12C27-7A45-3D4B-893E-34CC5DAD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2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CD38-8BD0-0142-BE7B-DD8F66F81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3D9BB-99B4-3E42-AF1F-42622418C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55857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8B1EB-6CB5-0843-9C6D-31DAC9CDD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75689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C8B19-A084-9848-8EE8-5D4D4CAC0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56507-AAD4-0E4E-B694-5FFC7875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8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C6CF-6A93-2541-9EA2-FC08D9AE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4BC20-F20C-E340-919D-1B29CF1A27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5585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72B2B-492F-CA49-9B7B-D5E0B416E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75689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412B8-BA42-114B-9858-91641986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67E60-E5C0-A44D-9D58-15F13BDB9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5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7C55-60AD-1442-921E-824B8853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9C059-641E-1E4A-AFAC-03FF298EA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292992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9232E-E6D2-0149-A420-B9E0D58A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6FEC4-E277-C649-B4F3-D4B271FC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9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1E79BF-23EE-D546-A72B-3B0FB8DB03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9"/>
            <a:ext cx="2204789" cy="4025304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A357B-A7A3-9D43-ACF0-65E914EAB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9"/>
            <a:ext cx="5762625" cy="402530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B16DB-55BE-7947-A3F6-0C933B3C2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1CA91-F98B-694D-8110-94050C36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73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6989" y="627534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6016" y="638202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672389" y="4841082"/>
            <a:ext cx="877887" cy="21312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B3CA448-D55B-BB49-A5E2-0B20B71F253E}" type="slidenum">
              <a:rPr lang="de-DE" altLang="en-US"/>
              <a:pPr/>
              <a:t>‹#›</a:t>
            </a:fld>
            <a:endParaRPr lang="de-DE" alt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34DBCE-8DC2-B84A-AB62-429BDA3F77C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702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85713"/>
          </a:xfrm>
          <a:prstGeom prst="rect">
            <a:avLst/>
          </a:prstGeom>
        </p:spPr>
        <p:txBody>
          <a:bodyPr/>
          <a:lstStyle>
            <a:lvl1pPr algn="ctr">
              <a:defRPr sz="3000" b="1">
                <a:latin typeface="TradeGothic" pitchFamily="2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latin typeface="TradeGothic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483644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latin typeface="TradeGothic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483644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10717B-3C82-A646-9240-BD8A718FED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5E15A1E-BE29-AB4A-BE0A-35B3667EC42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36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9B3B8A-4598-2644-8F37-DE5E9FE085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4" name="Date Placeholder 10">
            <a:extLst>
              <a:ext uri="{FF2B5EF4-FFF2-40B4-BE49-F238E27FC236}">
                <a16:creationId xmlns:a16="http://schemas.microsoft.com/office/drawing/2014/main" id="{EAD2B5DC-8CC3-4546-82D1-0E6E3A53936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824616" y="4867989"/>
            <a:ext cx="1006320" cy="274637"/>
          </a:xfrm>
        </p:spPr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82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3600450"/>
            <a:ext cx="8352928" cy="425054"/>
          </a:xfrm>
          <a:prstGeom prst="rect">
            <a:avLst/>
          </a:prstGeom>
        </p:spPr>
        <p:txBody>
          <a:bodyPr anchor="b"/>
          <a:lstStyle>
            <a:lvl1pPr algn="ctr">
              <a:defRPr sz="2000" b="1">
                <a:latin typeface="TradeGothic" pitchFamily="2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23528" y="459581"/>
            <a:ext cx="8352928" cy="2976265"/>
          </a:xfrm>
        </p:spPr>
        <p:txBody>
          <a:bodyPr/>
          <a:lstStyle>
            <a:lvl1pPr marL="0" indent="0" algn="ctr">
              <a:buNone/>
              <a:defRPr sz="3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lang="de-D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C58A9A-B18C-7545-B94D-D625B7A5AD2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364088" y="4385956"/>
            <a:ext cx="2693405" cy="58920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/>
                <a:ea typeface="ＭＳ Ｐゴシック" charset="-128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9pPr>
          </a:lstStyle>
          <a:p>
            <a:endParaRPr lang="en-US" kern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2FF9-E95C-A645-8874-EE9551B0A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2095E4D-A052-8E4A-9DD5-02970A716CE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3C6B68C-FF02-8C4B-9017-F1D3DB5D93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666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23528" y="915566"/>
            <a:ext cx="8280920" cy="3168352"/>
          </a:xfrm>
        </p:spPr>
        <p:txBody>
          <a:bodyPr vert="eaVert"/>
          <a:lstStyle>
            <a:lvl1pPr>
              <a:defRPr sz="2400">
                <a:latin typeface="TradeGothic" pitchFamily="2" charset="77"/>
              </a:defRPr>
            </a:lvl1pPr>
            <a:lvl2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5DC8B-A8C7-7846-AE7A-8F4F93AC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9"/>
            <a:ext cx="8280920" cy="5689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C583B-7F23-4140-AC00-38432B5D89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57E55BD-744C-0E47-B8EB-3849026B04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A436DD-E4FE-1E45-8E04-9904B22E988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60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points Single colum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27605" y="1396323"/>
            <a:ext cx="8287427" cy="2471572"/>
          </a:xfrm>
          <a:prstGeom prst="rect">
            <a:avLst/>
          </a:prstGeom>
          <a:noFill/>
          <a:ln>
            <a:noFill/>
          </a:ln>
        </p:spPr>
        <p:txBody>
          <a:bodyPr lIns="80028" tIns="80028" rIns="80028" bIns="80028"/>
          <a:lstStyle>
            <a:lvl1pPr marL="157558" indent="-90857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15117" indent="-92782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472673" indent="-94706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472673" indent="-94706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72673" indent="-94706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0771" indent="-154055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67270" indent="-154780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3776" indent="-155509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0275" indent="-156234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28286" y="451853"/>
            <a:ext cx="8287428" cy="671690"/>
          </a:xfrm>
          <a:prstGeom prst="rect">
            <a:avLst/>
          </a:prstGeom>
          <a:noFill/>
          <a:ln>
            <a:noFill/>
          </a:ln>
        </p:spPr>
        <p:txBody>
          <a:bodyPr lIns="80028" tIns="80028" rIns="80028" bIns="80028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 sz="3000">
                <a:solidFill>
                  <a:srgbClr val="004179"/>
                </a:solidFill>
              </a:defRPr>
            </a:lvl1pPr>
            <a:lvl2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2pPr>
            <a:lvl3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3pPr>
            <a:lvl4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4pPr>
            <a:lvl5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69F64E-1629-1143-B93F-9E4134F01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E8A1E09-03D4-404D-BCF0-07CD4A249F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77A82B-5AB5-8147-9C85-167A9154B4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73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538F8-63A8-7D4F-A639-6DF5F94B9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B9C90B0-681E-814A-877A-9AC6E0606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71A5A2C-4C08-334F-945C-A8791D95D07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92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DE23579-15CB-6C4D-BF97-D8D0CD24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88A039-5ED0-0241-A87C-F17B2140BC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8C9C406-D4D7-C643-A774-0681B2A8857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44AA3F-AE17-FA4A-8DEB-9505AB5B61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6008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6877" y="1659635"/>
            <a:ext cx="7772400" cy="1125140"/>
          </a:xfrm>
        </p:spPr>
        <p:txBody>
          <a:bodyPr anchor="b"/>
          <a:lstStyle>
            <a:lvl1pPr marL="0" indent="0">
              <a:buNone/>
              <a:defRPr sz="2600"/>
            </a:lvl1pPr>
            <a:lvl2pPr marL="452819" indent="0">
              <a:buNone/>
              <a:defRPr sz="1800"/>
            </a:lvl2pPr>
            <a:lvl3pPr marL="905643" indent="0">
              <a:buNone/>
              <a:defRPr sz="1600"/>
            </a:lvl3pPr>
            <a:lvl4pPr marL="1358500" indent="0">
              <a:buNone/>
              <a:defRPr sz="1400"/>
            </a:lvl4pPr>
            <a:lvl5pPr marL="1811330" indent="0">
              <a:buNone/>
              <a:defRPr sz="1400"/>
            </a:lvl5pPr>
            <a:lvl6pPr marL="2264191" indent="0">
              <a:buNone/>
              <a:defRPr sz="1400"/>
            </a:lvl6pPr>
            <a:lvl7pPr marL="2716992" indent="0">
              <a:buNone/>
              <a:defRPr sz="1400"/>
            </a:lvl7pPr>
            <a:lvl8pPr marL="3169821" indent="0">
              <a:buNone/>
              <a:defRPr sz="1400"/>
            </a:lvl8pPr>
            <a:lvl9pPr marL="3622652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5EE0C5-7279-C74D-B5DD-349CD106F0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8D23973-464D-4943-893A-DCA9C01E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6E6A92C-C89D-C445-82FF-6031302ACB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1734B6C-D337-5243-946E-93802D88327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60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386" y="627534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067" y="627534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9A4141-E9DD-B940-BB5F-E0EF806FC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2F6A47A-C145-AB46-8658-DD00918707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682CC63-D395-2342-BB37-8679D89828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33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7184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2819" indent="0">
              <a:buNone/>
              <a:defRPr sz="2000" b="1"/>
            </a:lvl2pPr>
            <a:lvl3pPr marL="905643" indent="0">
              <a:buNone/>
              <a:defRPr sz="1800" b="1"/>
            </a:lvl3pPr>
            <a:lvl4pPr marL="1358500" indent="0">
              <a:buNone/>
              <a:defRPr sz="1600" b="1"/>
            </a:lvl4pPr>
            <a:lvl5pPr marL="1811330" indent="0">
              <a:buNone/>
              <a:defRPr sz="1600" b="1"/>
            </a:lvl5pPr>
            <a:lvl6pPr marL="2264191" indent="0">
              <a:buNone/>
              <a:defRPr sz="1600" b="1"/>
            </a:lvl6pPr>
            <a:lvl7pPr marL="2716992" indent="0">
              <a:buNone/>
              <a:defRPr sz="1600" b="1"/>
            </a:lvl7pPr>
            <a:lvl8pPr marL="3169821" indent="0">
              <a:buNone/>
              <a:defRPr sz="1600" b="1"/>
            </a:lvl8pPr>
            <a:lvl9pPr marL="3622652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851670"/>
            <a:ext cx="4040188" cy="2382015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4" y="1338791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2819" indent="0">
              <a:buNone/>
              <a:defRPr sz="2000" b="1"/>
            </a:lvl2pPr>
            <a:lvl3pPr marL="905643" indent="0">
              <a:buNone/>
              <a:defRPr sz="1800" b="1"/>
            </a:lvl3pPr>
            <a:lvl4pPr marL="1358500" indent="0">
              <a:buNone/>
              <a:defRPr sz="1600" b="1"/>
            </a:lvl4pPr>
            <a:lvl5pPr marL="1811330" indent="0">
              <a:buNone/>
              <a:defRPr sz="1600" b="1"/>
            </a:lvl5pPr>
            <a:lvl6pPr marL="2264191" indent="0">
              <a:buNone/>
              <a:defRPr sz="1600" b="1"/>
            </a:lvl6pPr>
            <a:lvl7pPr marL="2716992" indent="0">
              <a:buNone/>
              <a:defRPr sz="1600" b="1"/>
            </a:lvl7pPr>
            <a:lvl8pPr marL="3169821" indent="0">
              <a:buNone/>
              <a:defRPr sz="1600" b="1"/>
            </a:lvl8pPr>
            <a:lvl9pPr marL="3622652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851670"/>
            <a:ext cx="4041775" cy="2382015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7F2548C8-BBD4-8F42-901E-8812D6A1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63517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6323CBE-6A0C-3B4D-A8BF-B110A65B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FD1E62E-B793-0145-8591-26C6C0EC0E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AFF45DF-9DAC-514A-83A7-E592FC947F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19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C42110-DC1D-DF4E-9154-EC955DBA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F9415E-6D56-6849-A3FF-E24D46C2DB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912A0D8-2EBD-E242-960D-9130EEE6F3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1FBE07C-B175-2A40-A79C-53E3923D44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6044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076333"/>
            <a:ext cx="5111750" cy="3007585"/>
          </a:xfrm>
        </p:spPr>
        <p:txBody>
          <a:bodyPr/>
          <a:lstStyle>
            <a:lvl1pPr>
              <a:defRPr sz="2400"/>
            </a:lvl1pPr>
            <a:lvl2pPr>
              <a:defRPr sz="2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9" y="1076336"/>
            <a:ext cx="3008313" cy="3007584"/>
          </a:xfrm>
        </p:spPr>
        <p:txBody>
          <a:bodyPr/>
          <a:lstStyle>
            <a:lvl1pPr marL="0" indent="0">
              <a:buNone/>
              <a:defRPr sz="2000"/>
            </a:lvl1pPr>
            <a:lvl2pPr marL="452819" indent="0">
              <a:buNone/>
              <a:defRPr sz="1200"/>
            </a:lvl2pPr>
            <a:lvl3pPr marL="905643" indent="0">
              <a:buNone/>
              <a:defRPr sz="1000"/>
            </a:lvl3pPr>
            <a:lvl4pPr marL="1358500" indent="0">
              <a:buNone/>
              <a:defRPr sz="900"/>
            </a:lvl4pPr>
            <a:lvl5pPr marL="1811330" indent="0">
              <a:buNone/>
              <a:defRPr sz="900"/>
            </a:lvl5pPr>
            <a:lvl6pPr marL="2264191" indent="0">
              <a:buNone/>
              <a:defRPr sz="900"/>
            </a:lvl6pPr>
            <a:lvl7pPr marL="2716992" indent="0">
              <a:buNone/>
              <a:defRPr sz="900"/>
            </a:lvl7pPr>
            <a:lvl8pPr marL="3169821" indent="0">
              <a:buNone/>
              <a:defRPr sz="900"/>
            </a:lvl8pPr>
            <a:lvl9pPr marL="3622652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F1BD8-B13B-2947-8B5E-7828E14059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6B7E937-A33F-D441-8705-1FF4850F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67" y="185663"/>
            <a:ext cx="8247524" cy="76875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F208C47-0AB7-7A46-8B4D-343169F3E79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C29F8F7A-A6E5-B044-8A71-7A6D567B21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61327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347614"/>
            <a:ext cx="5486400" cy="2088232"/>
          </a:xfrm>
        </p:spPr>
        <p:txBody>
          <a:bodyPr/>
          <a:lstStyle>
            <a:lvl1pPr marL="0" indent="0">
              <a:buNone/>
              <a:defRPr sz="3000"/>
            </a:lvl1pPr>
            <a:lvl2pPr marL="452819" indent="0">
              <a:buNone/>
              <a:defRPr sz="2800"/>
            </a:lvl2pPr>
            <a:lvl3pPr marL="905643" indent="0">
              <a:buNone/>
              <a:defRPr sz="2400"/>
            </a:lvl3pPr>
            <a:lvl4pPr marL="1358500" indent="0">
              <a:buNone/>
              <a:defRPr sz="2000"/>
            </a:lvl4pPr>
            <a:lvl5pPr marL="1811330" indent="0">
              <a:buNone/>
              <a:defRPr sz="2000"/>
            </a:lvl5pPr>
            <a:lvl6pPr marL="2264191" indent="0">
              <a:buNone/>
              <a:defRPr sz="2000"/>
            </a:lvl6pPr>
            <a:lvl7pPr marL="2716992" indent="0">
              <a:buNone/>
              <a:defRPr sz="2000"/>
            </a:lvl7pPr>
            <a:lvl8pPr marL="3169821" indent="0">
              <a:buNone/>
              <a:defRPr sz="2000"/>
            </a:lvl8pPr>
            <a:lvl9pPr marL="3622652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e-DE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64C1EF-5DB0-8846-86AA-18D14EE82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86" y="213461"/>
            <a:ext cx="8473678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79856F-4835-3F46-B778-37062246C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D8A7704-C5DD-D048-886C-466713D962C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53E48AB-7116-9C44-B901-7B3D8DCBF0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6419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1059582"/>
            <a:ext cx="8191822" cy="2880320"/>
          </a:xfrm>
        </p:spPr>
        <p:txBody>
          <a:bodyPr vert="eaVert"/>
          <a:lstStyle>
            <a:lvl2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599654-385C-894E-BB01-B1A0F154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8191822" cy="71293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BEDE275-63A9-C34D-83D0-6C10A2A91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571F133-F18A-B647-9867-5E625302ED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8740753-4DC1-A143-B39F-BA43641C35F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318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E83B5-815A-2E44-8CE5-3208CFCCF7B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3C534DF-C438-DC4B-BD6F-4256159C4BF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76F9CE-9667-2F46-94E1-4BE7DEF04A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45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AFC7-8B08-9147-B386-152564D0CAE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9255909-578C-4D4D-89A8-DC2C56726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7764AD2-77A9-7B4F-8BC7-5CC05639AC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21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68"/>
            <a:ext cx="5486400" cy="425054"/>
          </a:xfrm>
        </p:spPr>
        <p:txBody>
          <a:bodyPr anchor="b"/>
          <a:lstStyle>
            <a:lvl1pPr algn="ctr">
              <a:defRPr sz="2600" b="1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 algn="ctr">
              <a:buNone/>
              <a:defRPr sz="3000"/>
            </a:lvl1pPr>
            <a:lvl2pPr marL="452819" indent="0">
              <a:buNone/>
              <a:defRPr sz="2800"/>
            </a:lvl2pPr>
            <a:lvl3pPr marL="905643" indent="0">
              <a:buNone/>
              <a:defRPr sz="2400"/>
            </a:lvl3pPr>
            <a:lvl4pPr marL="1358500" indent="0">
              <a:buNone/>
              <a:defRPr sz="2000"/>
            </a:lvl4pPr>
            <a:lvl5pPr marL="1811330" indent="0">
              <a:buNone/>
              <a:defRPr sz="2000"/>
            </a:lvl5pPr>
            <a:lvl6pPr marL="2264191" indent="0">
              <a:buNone/>
              <a:defRPr sz="2000"/>
            </a:lvl6pPr>
            <a:lvl7pPr marL="2716992" indent="0">
              <a:buNone/>
              <a:defRPr sz="2000"/>
            </a:lvl7pPr>
            <a:lvl8pPr marL="3169821" indent="0">
              <a:buNone/>
              <a:defRPr sz="2000"/>
            </a:lvl8pPr>
            <a:lvl9pPr marL="3622652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e-DE" noProof="0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7F03C-2C31-724C-94B3-C8338F0C8BE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047B8F5-DB1C-684B-B8F1-996E217C9D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1724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69BE28"/>
                </a:solidFill>
                <a:latin typeface="TradeGothic" pitchFamily="2" charset="77"/>
                <a:ea typeface="MS PGothic" pitchFamily="34" charset="-128"/>
                <a:cs typeface="Arial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2819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6pPr>
            <a:lvl7pPr marL="905643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7pPr>
            <a:lvl8pPr marL="13585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8pPr>
            <a:lvl9pPr marL="181133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9pPr>
          </a:lstStyle>
          <a:p>
            <a:r>
              <a:rPr lang="de-DE" kern="0" dirty="0"/>
              <a:t>Titelmasterformat durch Klicken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0B06C-A1E2-3446-8DAE-6210A49088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6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BE1946-948F-8B43-BE8A-7FAC06D2B529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49" y="4452000"/>
            <a:ext cx="7927144" cy="57398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D10F0-BDBE-9440-B170-85BCD5B4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828E0-3237-D14C-9291-1DA68E096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001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6F751-6CC0-8044-9AE4-CB69CD7C4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8566" y="4868862"/>
            <a:ext cx="93431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4179"/>
                </a:solidFill>
                <a:latin typeface="TradeGothic" pitchFamily="2" charset="77"/>
              </a:defRPr>
            </a:lvl1pPr>
          </a:lstStyle>
          <a:p>
            <a:r>
              <a:rPr lang="en-US" dirty="0"/>
              <a:t>|  </a:t>
            </a:r>
            <a:fld id="{16C07A1A-21C3-F64E-BADF-4E2BEB9781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C7FE84B-8FC4-6F45-B413-2CD6323F07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20072" y="4443958"/>
            <a:ext cx="2329402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noProof="0" dirty="0"/>
              <a:t>Meeting with former Board Members 2023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F43871-950D-3047-8174-81C4AAB12C86}"/>
              </a:ext>
            </a:extLst>
          </p:cNvPr>
          <p:cNvSpPr/>
          <p:nvPr userDrawn="1"/>
        </p:nvSpPr>
        <p:spPr>
          <a:xfrm>
            <a:off x="8520298" y="4515966"/>
            <a:ext cx="623702" cy="394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BF5CE-8D46-984E-936B-7F80C9DE0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4616" y="4867989"/>
            <a:ext cx="100632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4179"/>
                </a:solidFill>
                <a:latin typeface="TradeGothic" pitchFamily="2" charset="77"/>
              </a:defRPr>
            </a:lvl1pPr>
          </a:lstStyle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9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4137" r:id="rId1"/>
    <p:sldLayoutId id="2147504138" r:id="rId2"/>
    <p:sldLayoutId id="2147504139" r:id="rId3"/>
    <p:sldLayoutId id="2147504140" r:id="rId4"/>
    <p:sldLayoutId id="2147504141" r:id="rId5"/>
    <p:sldLayoutId id="2147504142" r:id="rId6"/>
    <p:sldLayoutId id="2147504143" r:id="rId7"/>
    <p:sldLayoutId id="2147504144" r:id="rId8"/>
    <p:sldLayoutId id="2147504145" r:id="rId9"/>
    <p:sldLayoutId id="2147504146" r:id="rId10"/>
    <p:sldLayoutId id="2147504147" r:id="rId11"/>
    <p:sldLayoutId id="2147504126" r:id="rId12"/>
    <p:sldLayoutId id="2147504127" r:id="rId13"/>
    <p:sldLayoutId id="2147504128" r:id="rId14"/>
    <p:sldLayoutId id="2147504131" r:id="rId15"/>
    <p:sldLayoutId id="2147504132" r:id="rId16"/>
    <p:sldLayoutId id="2147504070" r:id="rId17"/>
    <p:sldLayoutId id="2147504129" r:id="rId18"/>
    <p:sldLayoutId id="2147504058" r:id="rId19"/>
    <p:sldLayoutId id="2147504059" r:id="rId20"/>
    <p:sldLayoutId id="2147504060" r:id="rId21"/>
    <p:sldLayoutId id="2147504061" r:id="rId22"/>
    <p:sldLayoutId id="2147504062" r:id="rId23"/>
    <p:sldLayoutId id="2147504064" r:id="rId24"/>
    <p:sldLayoutId id="2147504065" r:id="rId25"/>
    <p:sldLayoutId id="2147504066" r:id="rId26"/>
    <p:sldLayoutId id="2147502778" r:id="rId27"/>
    <p:sldLayoutId id="2147502783" r:id="rId28"/>
    <p:sldLayoutId id="2147502785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58A618"/>
          </a:solidFill>
          <a:latin typeface="TradeGothic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004179"/>
          </a:solidFill>
          <a:latin typeface="TradeGothic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FA133-C4BF-4845-BF5E-C533BC5BA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EAHP Meeting with Past Presidents &amp; Past Board Members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61137-A8E0-9742-B6F1-2C39FFD7A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22 March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40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26F88-E84C-FD41-AA2A-7A4E914D0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r>
              <a:rPr lang="en-GB" sz="3500" dirty="0"/>
              <a:t>Welcome by EAHP’s President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  <a:gd name="connsiteX0" fmla="*/ 0 w 2606040"/>
              <a:gd name="connsiteY0" fmla="*/ 0 h 13716"/>
              <a:gd name="connsiteX1" fmla="*/ 599389 w 2606040"/>
              <a:gd name="connsiteY1" fmla="*/ 0 h 13716"/>
              <a:gd name="connsiteX2" fmla="*/ 1303020 w 2606040"/>
              <a:gd name="connsiteY2" fmla="*/ 0 h 13716"/>
              <a:gd name="connsiteX3" fmla="*/ 1876349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80590 w 2606040"/>
              <a:gd name="connsiteY6" fmla="*/ 13716 h 13716"/>
              <a:gd name="connsiteX7" fmla="*/ 1276960 w 2606040"/>
              <a:gd name="connsiteY7" fmla="*/ 13716 h 13716"/>
              <a:gd name="connsiteX8" fmla="*/ 65151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5838" y="5689"/>
                  <a:pt x="2605775" y="8075"/>
                  <a:pt x="2606040" y="13716"/>
                </a:cubicBezTo>
                <a:cubicBezTo>
                  <a:pt x="2260204" y="24770"/>
                  <a:pt x="2175708" y="1042"/>
                  <a:pt x="1902409" y="13716"/>
                </a:cubicBezTo>
                <a:cubicBezTo>
                  <a:pt x="1638502" y="36492"/>
                  <a:pt x="1460923" y="-20841"/>
                  <a:pt x="1276960" y="13716"/>
                </a:cubicBezTo>
                <a:cubicBezTo>
                  <a:pt x="1057717" y="9789"/>
                  <a:pt x="867956" y="-2252"/>
                  <a:pt x="677570" y="13716"/>
                </a:cubicBezTo>
                <a:cubicBezTo>
                  <a:pt x="457951" y="28801"/>
                  <a:pt x="189752" y="50816"/>
                  <a:pt x="0" y="13716"/>
                </a:cubicBezTo>
                <a:cubicBezTo>
                  <a:pt x="468" y="10483"/>
                  <a:pt x="836" y="5117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7080" y="4836"/>
                  <a:pt x="2606317" y="7740"/>
                  <a:pt x="2606040" y="13716"/>
                </a:cubicBezTo>
                <a:cubicBezTo>
                  <a:pt x="2347059" y="-1948"/>
                  <a:pt x="2192004" y="4234"/>
                  <a:pt x="1980590" y="13716"/>
                </a:cubicBezTo>
                <a:cubicBezTo>
                  <a:pt x="1783984" y="-14317"/>
                  <a:pt x="1487673" y="41336"/>
                  <a:pt x="1276960" y="13716"/>
                </a:cubicBezTo>
                <a:cubicBezTo>
                  <a:pt x="1087111" y="-41823"/>
                  <a:pt x="879204" y="42195"/>
                  <a:pt x="651510" y="13716"/>
                </a:cubicBezTo>
                <a:cubicBezTo>
                  <a:pt x="430798" y="-32336"/>
                  <a:pt x="132889" y="-38039"/>
                  <a:pt x="0" y="13716"/>
                </a:cubicBezTo>
                <a:cubicBezTo>
                  <a:pt x="1109" y="8984"/>
                  <a:pt x="330" y="5748"/>
                  <a:pt x="0" y="0"/>
                </a:cubicBezTo>
                <a:close/>
              </a:path>
              <a:path w="2606040" h="13716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5859" y="5467"/>
                  <a:pt x="2605677" y="7416"/>
                  <a:pt x="2606040" y="13716"/>
                </a:cubicBezTo>
                <a:cubicBezTo>
                  <a:pt x="2234648" y="22404"/>
                  <a:pt x="2180202" y="-14933"/>
                  <a:pt x="1902409" y="13716"/>
                </a:cubicBezTo>
                <a:cubicBezTo>
                  <a:pt x="1635562" y="42622"/>
                  <a:pt x="1477339" y="222"/>
                  <a:pt x="1276960" y="13716"/>
                </a:cubicBezTo>
                <a:cubicBezTo>
                  <a:pt x="1058094" y="62350"/>
                  <a:pt x="904206" y="-25208"/>
                  <a:pt x="677570" y="13716"/>
                </a:cubicBezTo>
                <a:cubicBezTo>
                  <a:pt x="485746" y="10141"/>
                  <a:pt x="195925" y="28433"/>
                  <a:pt x="0" y="13716"/>
                </a:cubicBezTo>
                <a:cubicBezTo>
                  <a:pt x="406" y="10107"/>
                  <a:pt x="891" y="450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3716"/>
                      <a:gd name="connsiteX1" fmla="*/ 625450 w 2606040"/>
                      <a:gd name="connsiteY1" fmla="*/ 0 h 13716"/>
                      <a:gd name="connsiteX2" fmla="*/ 1224839 w 2606040"/>
                      <a:gd name="connsiteY2" fmla="*/ 0 h 13716"/>
                      <a:gd name="connsiteX3" fmla="*/ 1824228 w 2606040"/>
                      <a:gd name="connsiteY3" fmla="*/ 0 h 13716"/>
                      <a:gd name="connsiteX4" fmla="*/ 2606040 w 2606040"/>
                      <a:gd name="connsiteY4" fmla="*/ 0 h 13716"/>
                      <a:gd name="connsiteX5" fmla="*/ 2606040 w 2606040"/>
                      <a:gd name="connsiteY5" fmla="*/ 13716 h 13716"/>
                      <a:gd name="connsiteX6" fmla="*/ 1902409 w 2606040"/>
                      <a:gd name="connsiteY6" fmla="*/ 13716 h 13716"/>
                      <a:gd name="connsiteX7" fmla="*/ 1276960 w 2606040"/>
                      <a:gd name="connsiteY7" fmla="*/ 13716 h 13716"/>
                      <a:gd name="connsiteX8" fmla="*/ 677570 w 2606040"/>
                      <a:gd name="connsiteY8" fmla="*/ 13716 h 13716"/>
                      <a:gd name="connsiteX9" fmla="*/ 0 w 2606040"/>
                      <a:gd name="connsiteY9" fmla="*/ 13716 h 13716"/>
                      <a:gd name="connsiteX10" fmla="*/ 0 w 2606040"/>
                      <a:gd name="connsiteY10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3716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690" y="5728"/>
                          <a:pt x="2605650" y="7624"/>
                          <a:pt x="2606040" y="13716"/>
                        </a:cubicBezTo>
                        <a:cubicBezTo>
                          <a:pt x="2256758" y="26838"/>
                          <a:pt x="2173673" y="-17450"/>
                          <a:pt x="1902409" y="13716"/>
                        </a:cubicBezTo>
                        <a:cubicBezTo>
                          <a:pt x="1631145" y="44882"/>
                          <a:pt x="1461378" y="894"/>
                          <a:pt x="1276960" y="13716"/>
                        </a:cubicBezTo>
                        <a:cubicBezTo>
                          <a:pt x="1092542" y="26538"/>
                          <a:pt x="890442" y="8641"/>
                          <a:pt x="677570" y="13716"/>
                        </a:cubicBezTo>
                        <a:cubicBezTo>
                          <a:pt x="464698" y="18792"/>
                          <a:pt x="187648" y="31265"/>
                          <a:pt x="0" y="13716"/>
                        </a:cubicBezTo>
                        <a:cubicBezTo>
                          <a:pt x="-302" y="10335"/>
                          <a:pt x="417" y="4724"/>
                          <a:pt x="0" y="0"/>
                        </a:cubicBezTo>
                        <a:close/>
                      </a:path>
                      <a:path w="2606040" h="13716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6569" y="5071"/>
                          <a:pt x="2606315" y="7437"/>
                          <a:pt x="2606040" y="13716"/>
                        </a:cubicBezTo>
                        <a:cubicBezTo>
                          <a:pt x="2393024" y="-2332"/>
                          <a:pt x="2191161" y="34687"/>
                          <a:pt x="1980590" y="13716"/>
                        </a:cubicBezTo>
                        <a:cubicBezTo>
                          <a:pt x="1770019" y="-7255"/>
                          <a:pt x="1476440" y="31542"/>
                          <a:pt x="1276960" y="13716"/>
                        </a:cubicBezTo>
                        <a:cubicBezTo>
                          <a:pt x="1077480" y="-4110"/>
                          <a:pt x="880988" y="37553"/>
                          <a:pt x="651510" y="13716"/>
                        </a:cubicBezTo>
                        <a:cubicBezTo>
                          <a:pt x="422032" y="-10121"/>
                          <a:pt x="130744" y="-6519"/>
                          <a:pt x="0" y="13716"/>
                        </a:cubicBezTo>
                        <a:cubicBezTo>
                          <a:pt x="198" y="8947"/>
                          <a:pt x="304" y="52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E5DAE-773D-634D-BDA9-F8B3BF5CB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154674"/>
            <a:ext cx="3502573" cy="24905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700" dirty="0"/>
              <a:t>On today’s agenda</a:t>
            </a:r>
          </a:p>
          <a:p>
            <a:r>
              <a:rPr lang="en-GB" sz="1700" dirty="0"/>
              <a:t>Update from EAHP’s</a:t>
            </a:r>
          </a:p>
          <a:p>
            <a:r>
              <a:rPr lang="en-GB" sz="1700" dirty="0"/>
              <a:t>Discussion centring around</a:t>
            </a:r>
          </a:p>
          <a:p>
            <a:pPr lvl="1"/>
            <a:r>
              <a:rPr lang="en-GB" sz="1700" dirty="0">
                <a:solidFill>
                  <a:srgbClr val="004179"/>
                </a:solidFill>
                <a:latin typeface="TradeGothic" pitchFamily="2" charset="77"/>
                <a:ea typeface="+mn-ea"/>
                <a:cs typeface="+mn-cs"/>
              </a:rPr>
              <a:t>ePI</a:t>
            </a:r>
          </a:p>
          <a:p>
            <a:pPr lvl="1"/>
            <a:r>
              <a:rPr lang="en-GB" sz="1700" dirty="0">
                <a:solidFill>
                  <a:srgbClr val="004179"/>
                </a:solidFill>
                <a:latin typeface="TradeGothic" pitchFamily="2" charset="77"/>
                <a:ea typeface="+mn-ea"/>
                <a:cs typeface="+mn-cs"/>
              </a:rPr>
              <a:t>Pharmaceutical care</a:t>
            </a:r>
          </a:p>
          <a:p>
            <a:pPr lvl="1"/>
            <a:r>
              <a:rPr lang="en-GB" sz="1700" dirty="0">
                <a:solidFill>
                  <a:srgbClr val="004179"/>
                </a:solidFill>
                <a:latin typeface="TradeGothic" pitchFamily="2" charset="77"/>
                <a:ea typeface="+mn-ea"/>
                <a:cs typeface="+mn-cs"/>
              </a:rPr>
              <a:t>EU pharma law revision</a:t>
            </a:r>
          </a:p>
          <a:p>
            <a:pPr lvl="1"/>
            <a:r>
              <a:rPr lang="en-GB" sz="1700" dirty="0">
                <a:solidFill>
                  <a:srgbClr val="004179"/>
                </a:solidFill>
                <a:latin typeface="TradeGothic" pitchFamily="2" charset="77"/>
                <a:ea typeface="+mn-ea"/>
                <a:cs typeface="+mn-cs"/>
              </a:rPr>
              <a:t>Electronic product information</a:t>
            </a:r>
          </a:p>
          <a:p>
            <a:pPr lvl="1"/>
            <a:r>
              <a:rPr lang="en-GB" sz="1700" dirty="0">
                <a:solidFill>
                  <a:srgbClr val="004179"/>
                </a:solidFill>
                <a:latin typeface="TradeGothic" pitchFamily="2" charset="77"/>
                <a:ea typeface="+mn-ea"/>
                <a:cs typeface="+mn-cs"/>
              </a:rPr>
              <a:t>EAHP’s Congress history </a:t>
            </a:r>
          </a:p>
          <a:p>
            <a:pPr lvl="1"/>
            <a:endParaRPr lang="en-GB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2BD9B-4CA2-9F4E-9A60-1E1E05773F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8826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A07B6-EA1F-9342-B186-8871FE401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Updates from EAHP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BB8AD2-B226-C90C-E71D-F9486F863B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237598"/>
            <a:ext cx="3672408" cy="163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6494054-3CB4-B802-8458-1415DA507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5839">
            <a:off x="4041650" y="682744"/>
            <a:ext cx="4932040" cy="110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851A7E0-0784-6606-8FDD-18400E409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18" y="2578441"/>
            <a:ext cx="1975384" cy="107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CE79DAB-8C5D-164C-48B6-D6509BD57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347" y="3266103"/>
            <a:ext cx="3672408" cy="56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885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6AE-891C-7E44-A9F7-B39B126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Projects, Policy &amp; Advocacy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9A84-34D3-254F-A154-C2E53A1C3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1800" b="1" dirty="0"/>
              <a:t>Ongoing &amp; upcoming </a:t>
            </a:r>
          </a:p>
          <a:p>
            <a:r>
              <a:rPr lang="en-GB" sz="1800" dirty="0"/>
              <a:t>European Statements – Sustainability Working Group</a:t>
            </a:r>
          </a:p>
          <a:p>
            <a:r>
              <a:rPr lang="en-GB" sz="1800" dirty="0"/>
              <a:t>2023 Shortage Survey (medicines &amp; devices)</a:t>
            </a:r>
          </a:p>
          <a:p>
            <a:r>
              <a:rPr lang="en-GB" sz="1800" dirty="0"/>
              <a:t>Revision of the EU general pharmaceutical legislation</a:t>
            </a:r>
          </a:p>
          <a:p>
            <a:r>
              <a:rPr lang="en-GB" sz="1800" dirty="0"/>
              <a:t>European Health Data Space (EHSD)</a:t>
            </a:r>
          </a:p>
          <a:p>
            <a:r>
              <a:rPr lang="en-GB" sz="1800" dirty="0"/>
              <a:t>Revision of the EU legislation on blood, tissues and cells</a:t>
            </a:r>
          </a:p>
          <a:p>
            <a:endParaRPr lang="en-GB" sz="1800" dirty="0"/>
          </a:p>
          <a:p>
            <a:pPr marL="0" indent="0" algn="ctr">
              <a:buNone/>
            </a:pPr>
            <a:r>
              <a:rPr lang="en-GB" sz="1800" dirty="0"/>
              <a:t>Not to forget new position papers &amp; engagement with the different European healthcare (professional) &amp; patient organisations</a:t>
            </a:r>
          </a:p>
        </p:txBody>
      </p:sp>
    </p:spTree>
    <p:extLst>
      <p:ext uri="{BB962C8B-B14F-4D97-AF65-F5344CB8AC3E}">
        <p14:creationId xmlns:p14="http://schemas.microsoft.com/office/powerpoint/2010/main" val="17463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B153-A73F-38E5-C5E3-9350D263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Discussion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D38C7-F56D-2B73-08AD-E8E4574D3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ePI</a:t>
            </a:r>
          </a:p>
          <a:p>
            <a:r>
              <a:rPr lang="en-GB" dirty="0"/>
              <a:t>Pharmaceutical care</a:t>
            </a:r>
          </a:p>
          <a:p>
            <a:r>
              <a:rPr lang="en-GB" dirty="0"/>
              <a:t>Revision of the EU general pharmaceutical legislation</a:t>
            </a:r>
          </a:p>
          <a:p>
            <a:r>
              <a:rPr lang="en-GB" dirty="0"/>
              <a:t>Electronic product information</a:t>
            </a:r>
          </a:p>
          <a:p>
            <a:r>
              <a:rPr lang="en-GB" dirty="0"/>
              <a:t>EAHP’s Congress history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825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14967-4936-464E-A465-3726BD920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7841"/>
            <a:ext cx="4447407" cy="883749"/>
          </a:xfrm>
        </p:spPr>
        <p:txBody>
          <a:bodyPr/>
          <a:lstStyle/>
          <a:p>
            <a:pPr algn="ctr"/>
            <a:r>
              <a:rPr lang="en-GB" dirty="0"/>
              <a:t>Time for discussion!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F19496A-878D-1E46-BCEE-94415650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5673618">
            <a:off x="3329589" y="947684"/>
            <a:ext cx="2484822" cy="324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1415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3035</TotalTime>
  <Words>132</Words>
  <Application>Microsoft Macintosh PowerPoint</Application>
  <PresentationFormat>On-screen Show (16:9)</PresentationFormat>
  <Paragraphs>30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Garamond</vt:lpstr>
      <vt:lpstr>Helvetica Neue</vt:lpstr>
      <vt:lpstr>TradeGothic</vt:lpstr>
      <vt:lpstr>Custom Design</vt:lpstr>
      <vt:lpstr>EAHP Meeting with Past Presidents &amp; Past Board Members</vt:lpstr>
      <vt:lpstr>Welcome by EAHP’s President</vt:lpstr>
      <vt:lpstr>Updates from EAHP</vt:lpstr>
      <vt:lpstr>Projects, Policy &amp; Advocacy Work</vt:lpstr>
      <vt:lpstr>Discussion topics</vt:lpstr>
      <vt:lpstr>Time for discussion!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Jennie</dc:creator>
  <cp:lastModifiedBy>Stephanie Kohl</cp:lastModifiedBy>
  <cp:revision>1027</cp:revision>
  <cp:lastPrinted>2019-06-05T15:47:07Z</cp:lastPrinted>
  <dcterms:created xsi:type="dcterms:W3CDTF">2011-05-25T06:08:15Z</dcterms:created>
  <dcterms:modified xsi:type="dcterms:W3CDTF">2023-03-10T14:49:28Z</dcterms:modified>
</cp:coreProperties>
</file>